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sldIdLst>
    <p:sldId id="368" r:id="rId5"/>
    <p:sldId id="403" r:id="rId6"/>
    <p:sldId id="4489" r:id="rId7"/>
    <p:sldId id="4482" r:id="rId8"/>
    <p:sldId id="4497" r:id="rId9"/>
    <p:sldId id="4490" r:id="rId10"/>
    <p:sldId id="4493" r:id="rId11"/>
    <p:sldId id="4496" r:id="rId12"/>
    <p:sldId id="500" r:id="rId13"/>
    <p:sldId id="4494" r:id="rId14"/>
    <p:sldId id="4495" r:id="rId15"/>
  </p:sldIdLst>
  <p:sldSz cx="12192000" cy="6858000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ample Title Slides" id="{0F8030DD-5E87-7742-84ED-CDAD4D25426C}">
          <p14:sldIdLst/>
        </p14:section>
        <p14:section name="Sample divider pages" id="{5C72D366-4104-E34A-ACC7-29440520586E}">
          <p14:sldIdLst/>
        </p14:section>
        <p14:section name="Other Sample Pages" id="{4A4547B4-B0C0-B146-BF93-7951A516F6CB}">
          <p14:sldIdLst/>
        </p14:section>
        <p14:section name="Inside pages" id="{52B7A7AF-FA7A-2047-B097-E01A5A055277}">
          <p14:sldIdLst>
            <p14:sldId id="368"/>
            <p14:sldId id="403"/>
            <p14:sldId id="4489"/>
            <p14:sldId id="4482"/>
            <p14:sldId id="4497"/>
            <p14:sldId id="4490"/>
            <p14:sldId id="4493"/>
            <p14:sldId id="4496"/>
            <p14:sldId id="500"/>
            <p14:sldId id="4494"/>
            <p14:sldId id="4495"/>
          </p14:sldIdLst>
        </p14:section>
        <p14:section name="Title slides" id="{DCE3C247-627C-F447-B05B-7F56A8914340}">
          <p14:sldIdLst/>
        </p14:section>
        <p14:section name="Divider pages" id="{CD76A8C8-BDBA-484E-B85C-F6B5DBA28AE5}">
          <p14:sldIdLst/>
        </p14:section>
        <p14:section name="Iconography" id="{7A8A4FE6-354E-E442-AD77-030D92C5A1E5}">
          <p14:sldIdLst/>
        </p14:section>
        <p14:section name="Colors and Fonts" id="{6515F868-F6D5-3945-8864-E3E58B88111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B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88" autoAdjust="0"/>
    <p:restoredTop sz="96327"/>
  </p:normalViewPr>
  <p:slideViewPr>
    <p:cSldViewPr snapToGrid="0">
      <p:cViewPr varScale="1">
        <p:scale>
          <a:sx n="226" d="100"/>
          <a:sy n="226" d="100"/>
        </p:scale>
        <p:origin x="12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94494BC6-07F1-694C-90F2-1910661C96B3}" type="datetimeFigureOut">
              <a:rPr lang="en-US" smtClean="0"/>
              <a:t>5/14/26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63638"/>
            <a:ext cx="5586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80004"/>
            <a:ext cx="5642610" cy="3665458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A011C2C5-0364-8B49-9B9C-E7A8CEE175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48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1C2C5-0364-8B49-9B9C-E7A8CEE175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73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C36495A-3B05-8943-F15C-C8E91CC7A3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672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457200" indent="-165100" algn="l"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8C72B0-48D4-DE25-F7A5-393A7B1EDCBD}"/>
              </a:ext>
            </a:extLst>
          </p:cNvPr>
          <p:cNvSpPr/>
          <p:nvPr userDrawn="1"/>
        </p:nvSpPr>
        <p:spPr>
          <a:xfrm>
            <a:off x="4267200" y="0"/>
            <a:ext cx="7924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F04B5-F26A-0487-07B0-E7D2EA382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440" y="2311083"/>
            <a:ext cx="6777736" cy="23876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14EA7-4191-0EC5-E4D6-A40E87286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17440" y="4790758"/>
            <a:ext cx="6777736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6EBCDF-6222-945D-CD54-0D6B5BBD19A8}"/>
              </a:ext>
            </a:extLst>
          </p:cNvPr>
          <p:cNvSpPr/>
          <p:nvPr userDrawn="1"/>
        </p:nvSpPr>
        <p:spPr>
          <a:xfrm>
            <a:off x="4267200" y="486282"/>
            <a:ext cx="7924799" cy="11139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F23A60-93F5-0132-3030-0970F40C04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1661" y="740664"/>
            <a:ext cx="2833515" cy="58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C3BD89-E3AE-5B21-AE69-1BA679BDA0A7}"/>
              </a:ext>
            </a:extLst>
          </p:cNvPr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824" y="365125"/>
            <a:ext cx="11088624" cy="1097281"/>
          </a:xfrm>
        </p:spPr>
        <p:txBody>
          <a:bodyPr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39196-6DFA-511C-C5CB-449BA453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24" y="1621156"/>
            <a:ext cx="11088624" cy="45558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CAF117-8599-3C85-A41A-30FC103AA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0" y="6430962"/>
            <a:ext cx="1051741" cy="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2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824" y="365125"/>
            <a:ext cx="11088624" cy="1097281"/>
          </a:xfrm>
        </p:spPr>
        <p:txBody>
          <a:bodyPr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39196-6DFA-511C-C5CB-449BA453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24" y="1606297"/>
            <a:ext cx="11088624" cy="45706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EFB31D-14D9-DC57-55B1-51B7116D4D53}"/>
              </a:ext>
            </a:extLst>
          </p:cNvPr>
          <p:cNvSpPr/>
          <p:nvPr userDrawn="1"/>
        </p:nvSpPr>
        <p:spPr>
          <a:xfrm>
            <a:off x="0" y="0"/>
            <a:ext cx="12192000" cy="2212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25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7C0EEC-E482-EE71-D684-2FE903ADE4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688" y="365125"/>
            <a:ext cx="10271760" cy="109728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39196-6DFA-511C-C5CB-449BA453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3688" y="1613647"/>
            <a:ext cx="10271760" cy="4563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EFB31D-14D9-DC57-55B1-51B7116D4D53}"/>
              </a:ext>
            </a:extLst>
          </p:cNvPr>
          <p:cNvSpPr/>
          <p:nvPr userDrawn="1"/>
        </p:nvSpPr>
        <p:spPr>
          <a:xfrm>
            <a:off x="0" y="0"/>
            <a:ext cx="9326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D6CAF117-8599-3C85-A41A-30FC103AA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224" y="6430962"/>
            <a:ext cx="1051741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74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7C0EEC-E482-EE71-D684-2FE903ADE4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688" y="365125"/>
            <a:ext cx="10271760" cy="109728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EFB31D-14D9-DC57-55B1-51B7116D4D53}"/>
              </a:ext>
            </a:extLst>
          </p:cNvPr>
          <p:cNvSpPr/>
          <p:nvPr userDrawn="1"/>
        </p:nvSpPr>
        <p:spPr>
          <a:xfrm>
            <a:off x="0" y="0"/>
            <a:ext cx="9326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D6CAF117-8599-3C85-A41A-30FC103AA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224" y="6430962"/>
            <a:ext cx="1051741" cy="215900"/>
          </a:xfrm>
          <a:prstGeom prst="rect">
            <a:avLst/>
          </a:prstGeom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B7CABD4-D71E-09B5-907D-D840BD357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75233" y="1697038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72CA297-94B0-70FD-2C3D-2FA7542D36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75107" y="2359184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C8A3D23-B417-DEC5-98FD-8039C3B8A3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75106" y="3021330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9DBC71F-EF06-FB93-CD4A-2E556516BF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75105" y="3683476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A89EF40-ABD0-7A28-7402-E483E7E606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75104" y="4345622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51F41988-D223-416E-EAE9-ADEA8124F59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75103" y="5007768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6F74442-666B-4E5E-E032-E115698A2B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75102" y="5669916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85DCE327-6F55-1E79-5433-9539C7A29C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13688" y="1694897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932ADC04-002E-CDBD-AB53-7B85FD1ACE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13688" y="3019903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DA919057-C97B-3C27-026A-2FDDC54B04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13688" y="3682406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3492957-6232-6F43-9AC7-8FD39D862A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13688" y="2357400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F1D4CA11-7EB0-60DC-75A9-4F11EDCF82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13688" y="4344909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29F3246-9215-3FD0-717F-6F484ADFAF4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13688" y="5007412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C5748785-949F-8B64-BC9F-9610E054E8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13688" y="5669916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E75AB8C-B647-197C-7E35-B634AE69D20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281674" y="1705376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6F21ACE8-3A12-5D0B-73F4-3D04DAE95AE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81548" y="2367522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8ABB1498-2969-2D24-311A-753ED0AC50D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281547" y="3029668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64F93E1C-5126-19F6-ABB3-0D9CD0E0859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281546" y="3691814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818D88-DD69-E353-261F-B320337E422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281545" y="4353960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1587E9AB-1F0D-12E2-B1D4-C2DF4EBB895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281544" y="5016106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FE52EDCB-D504-1E0A-BDBE-2E930F6774C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281543" y="5678254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980AAFFD-B43E-ADFE-090C-F0687AFF515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620129" y="1703235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FF785955-1097-0256-B245-7BBC706A004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620129" y="3028241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6C269B71-1277-D095-AB2A-C637F526C3A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620129" y="3690744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39DA554D-4C37-F3CC-E672-3AF236A2D94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20129" y="2365738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8A827D94-45BE-0E96-AB04-39EC16AF88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620129" y="4353247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F5983657-2161-A44B-EDAE-FFE8A74A10A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20129" y="5015750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AF52EB3D-2926-CA3A-FF58-78EB7E5491C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620129" y="5678254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641526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7C0EEC-E482-EE71-D684-2FE903ADE4FB}"/>
              </a:ext>
            </a:extLst>
          </p:cNvPr>
          <p:cNvSpPr/>
          <p:nvPr userDrawn="1"/>
        </p:nvSpPr>
        <p:spPr>
          <a:xfrm>
            <a:off x="0" y="9525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688" y="365125"/>
            <a:ext cx="10271760" cy="109728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EFB31D-14D9-DC57-55B1-51B7116D4D53}"/>
              </a:ext>
            </a:extLst>
          </p:cNvPr>
          <p:cNvSpPr/>
          <p:nvPr userDrawn="1"/>
        </p:nvSpPr>
        <p:spPr>
          <a:xfrm>
            <a:off x="0" y="0"/>
            <a:ext cx="9326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D6CAF117-8599-3C85-A41A-30FC103AA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224" y="6430962"/>
            <a:ext cx="1051741" cy="215900"/>
          </a:xfrm>
          <a:prstGeom prst="rect">
            <a:avLst/>
          </a:prstGeom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B7CABD4-D71E-09B5-907D-D840BD357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75233" y="1646238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72CA297-94B0-70FD-2C3D-2FA7542D36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75107" y="2130274"/>
            <a:ext cx="4303774" cy="64547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C8A3D23-B417-DEC5-98FD-8039C3B8A3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75106" y="2838450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9DBC71F-EF06-FB93-CD4A-2E556516BF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75105" y="3314148"/>
            <a:ext cx="4303774" cy="653808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A89EF40-ABD0-7A28-7402-E483E7E606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75104" y="4030662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51F41988-D223-416E-EAE9-ADEA8124F59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75103" y="4498022"/>
            <a:ext cx="4303774" cy="662146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6F74442-666B-4E5E-E032-E115698A2B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75102" y="5222876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85DCE327-6F55-1E79-5433-9539C7A29C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13688" y="1644097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932ADC04-002E-CDBD-AB53-7B85FD1ACE8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13688" y="2837023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F1D4CA11-7EB0-60DC-75A9-4F11EDCF82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13688" y="4029949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C5748785-949F-8B64-BC9F-9610E054E8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13688" y="5222876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61619A51-B014-48DF-8A90-85E9AB03458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975102" y="5705875"/>
            <a:ext cx="4303774" cy="662146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37205AC8-FE22-DA05-7481-29DACE17D42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281674" y="1654576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B4F1B382-A904-8C0E-5A9C-823D8D8B836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281548" y="2138612"/>
            <a:ext cx="4303774" cy="64547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DA849D51-FEDD-A0D4-9DEC-B4218FAB6D4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7281547" y="2846788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8EF51861-59B0-A530-6786-DD61FF241CBB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7281546" y="3322486"/>
            <a:ext cx="4303774" cy="653808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759A9EB8-2AF5-9FC6-2FAF-C77435CB3F82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281545" y="4039000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AB0537D5-51DA-28FB-9DE4-3C75854C94B6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7281544" y="4506360"/>
            <a:ext cx="4303774" cy="662146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8C7F0481-B4BB-3FDC-A138-2FCCC4C35EE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281543" y="5231214"/>
            <a:ext cx="4303774" cy="46735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3">
            <a:extLst>
              <a:ext uri="{FF2B5EF4-FFF2-40B4-BE49-F238E27FC236}">
                <a16:creationId xmlns:a16="http://schemas.microsoft.com/office/drawing/2014/main" id="{7B216DBE-40A1-C24F-44BC-7EDD8483C47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620129" y="1652435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57" name="Text Placeholder 13">
            <a:extLst>
              <a:ext uri="{FF2B5EF4-FFF2-40B4-BE49-F238E27FC236}">
                <a16:creationId xmlns:a16="http://schemas.microsoft.com/office/drawing/2014/main" id="{395C8E57-E098-2DD4-1C05-ED907509A0F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620129" y="2845361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58" name="Text Placeholder 13">
            <a:extLst>
              <a:ext uri="{FF2B5EF4-FFF2-40B4-BE49-F238E27FC236}">
                <a16:creationId xmlns:a16="http://schemas.microsoft.com/office/drawing/2014/main" id="{8A34768A-0596-ECB7-59D2-1783AE21D03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20129" y="4038287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59" name="Text Placeholder 13">
            <a:extLst>
              <a:ext uri="{FF2B5EF4-FFF2-40B4-BE49-F238E27FC236}">
                <a16:creationId xmlns:a16="http://schemas.microsoft.com/office/drawing/2014/main" id="{E66F7D07-39DC-8BF7-DD32-BD30BB60998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620129" y="5231214"/>
            <a:ext cx="477837" cy="477838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60" name="Text Placeholder 5">
            <a:extLst>
              <a:ext uri="{FF2B5EF4-FFF2-40B4-BE49-F238E27FC236}">
                <a16:creationId xmlns:a16="http://schemas.microsoft.com/office/drawing/2014/main" id="{E6ED4334-2FC4-AFBE-2105-6F8EF76A6022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7281543" y="5714213"/>
            <a:ext cx="4303774" cy="662146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6184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1BCC6-F3FE-F888-AF96-708BDE1B0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8690A6-BEF3-5947-D027-C91D1A7AF7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70B70-E234-98EB-A8E7-D56E91367D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569F8C-B1D0-2043-10D5-6AF4FF0913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71729" y="1697038"/>
            <a:ext cx="10213846" cy="46735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296ABA7-A62D-D87A-C063-E24F0D667E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603" y="2359184"/>
            <a:ext cx="10213846" cy="46735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8807DB0-0C4D-3C7E-2FAA-21271B67B0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71602" y="3021330"/>
            <a:ext cx="10213846" cy="46735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844EDB0-909D-0200-466E-2E7845B921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1601" y="3683476"/>
            <a:ext cx="10213846" cy="46735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9489AA9-4937-276D-EF68-AA6CDF0900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1600" y="4345622"/>
            <a:ext cx="10213846" cy="46735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E394D98-FD99-1508-43E4-319E417980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1599" y="5007768"/>
            <a:ext cx="10213846" cy="46735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CDAEB31-DE3F-0813-57DF-2D4D3F14A4C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71598" y="5669916"/>
            <a:ext cx="10213846" cy="46735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236538" indent="0">
              <a:buNone/>
              <a:defRPr/>
            </a:lvl2pPr>
            <a:lvl3pPr marL="465138" indent="0">
              <a:buNone/>
              <a:defRPr/>
            </a:lvl3pPr>
            <a:lvl4pPr marL="693738" indent="0">
              <a:buNone/>
              <a:defRPr/>
            </a:lvl4pPr>
            <a:lvl5pPr marL="922338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91D9B2F-FA0C-8D86-9BE5-A7CD87CF7D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6824" y="1694897"/>
            <a:ext cx="477837" cy="477838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C2AA9E0-CCEF-1819-9120-8C620C5E2B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824" y="3019903"/>
            <a:ext cx="477837" cy="477838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DD205A03-1D41-D95D-FF4B-3238E7356E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6824" y="3682406"/>
            <a:ext cx="477837" cy="477838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9A64CA85-D5C9-9032-0D36-636C53921F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824" y="2357400"/>
            <a:ext cx="477837" cy="477838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B18BC0C0-7E10-E74A-0E66-DC44230C6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6824" y="4344909"/>
            <a:ext cx="477837" cy="477838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578E2C67-50FE-ABA4-8901-C99454B81F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824" y="5007412"/>
            <a:ext cx="477837" cy="477838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FBF79137-FF84-57A0-28BA-F7BEE2597C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6824" y="5669916"/>
            <a:ext cx="477837" cy="477838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36538" indent="0" algn="ctr">
              <a:buNone/>
              <a:defRPr sz="1800"/>
            </a:lvl2pPr>
            <a:lvl3pPr marL="465138" indent="0" algn="ctr">
              <a:buNone/>
              <a:defRPr sz="1800"/>
            </a:lvl3pPr>
            <a:lvl4pPr marL="693738" indent="0" algn="ctr">
              <a:buNone/>
              <a:defRPr sz="1800"/>
            </a:lvl4pPr>
            <a:lvl5pPr marL="922338" indent="0" algn="ctr">
              <a:buNone/>
              <a:defRPr sz="1800"/>
            </a:lvl5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3067547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99A2C-DC1F-820C-477C-B75A64B447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688" y="365125"/>
            <a:ext cx="10271760" cy="1097281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39196-6DFA-511C-C5CB-449BA453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3688" y="1656678"/>
            <a:ext cx="10271760" cy="45202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EFB31D-14D9-DC57-55B1-51B7116D4D53}"/>
              </a:ext>
            </a:extLst>
          </p:cNvPr>
          <p:cNvSpPr/>
          <p:nvPr userDrawn="1"/>
        </p:nvSpPr>
        <p:spPr>
          <a:xfrm>
            <a:off x="0" y="0"/>
            <a:ext cx="9326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CAF117-8599-3C85-A41A-30FC103AA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1224" y="6430962"/>
            <a:ext cx="1051741" cy="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677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EFB31D-14D9-DC57-55B1-51B7116D4D53}"/>
              </a:ext>
            </a:extLst>
          </p:cNvPr>
          <p:cNvSpPr/>
          <p:nvPr userDrawn="1"/>
        </p:nvSpPr>
        <p:spPr>
          <a:xfrm>
            <a:off x="0" y="365759"/>
            <a:ext cx="12192000" cy="10972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5"/>
            <a:ext cx="11088624" cy="109791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39196-6DFA-511C-C5CB-449BA453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24" y="1667435"/>
            <a:ext cx="11088624" cy="45095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17F000E0-01A1-9B91-B0A1-8587D9EDE8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" y="6430962"/>
            <a:ext cx="1051741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37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947852-76D4-6B92-7FBC-AB69D4E7A5A6}"/>
              </a:ext>
            </a:extLst>
          </p:cNvPr>
          <p:cNvSpPr/>
          <p:nvPr userDrawn="1"/>
        </p:nvSpPr>
        <p:spPr>
          <a:xfrm>
            <a:off x="-6096" y="0"/>
            <a:ext cx="121980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BDDAF1-D8EA-3102-0A3E-6B614EA982E9}"/>
              </a:ext>
            </a:extLst>
          </p:cNvPr>
          <p:cNvSpPr/>
          <p:nvPr userDrawn="1"/>
        </p:nvSpPr>
        <p:spPr>
          <a:xfrm>
            <a:off x="-6096" y="365759"/>
            <a:ext cx="12198096" cy="10972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5"/>
            <a:ext cx="11088624" cy="1097281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39196-6DFA-511C-C5CB-449BA453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24" y="1667435"/>
            <a:ext cx="11088624" cy="45095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F000E0-01A1-9B91-B0A1-8587D9EDE8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0" y="6430962"/>
            <a:ext cx="1051741" cy="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86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947852-76D4-6B92-7FBC-AB69D4E7A5A6}"/>
              </a:ext>
            </a:extLst>
          </p:cNvPr>
          <p:cNvSpPr/>
          <p:nvPr userDrawn="1"/>
        </p:nvSpPr>
        <p:spPr>
          <a:xfrm>
            <a:off x="-6096" y="0"/>
            <a:ext cx="121980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EFB31D-14D9-DC57-55B1-51B7116D4D53}"/>
              </a:ext>
            </a:extLst>
          </p:cNvPr>
          <p:cNvSpPr/>
          <p:nvPr userDrawn="1"/>
        </p:nvSpPr>
        <p:spPr>
          <a:xfrm>
            <a:off x="-6096" y="365759"/>
            <a:ext cx="12198096" cy="10972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38A8EE-5C8C-78A9-FEEE-166C6E892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5"/>
            <a:ext cx="11088624" cy="1097281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39196-6DFA-511C-C5CB-449BA453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24" y="1667435"/>
            <a:ext cx="11088624" cy="45095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DCB58-C554-6B9B-9FDB-9580975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F5414-EA23-C125-F5C3-C5076F05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F000E0-01A1-9B91-B0A1-8587D9EDE8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0" y="6430962"/>
            <a:ext cx="1051741" cy="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0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78C72B0-48D4-DE25-F7A5-393A7B1EDCBD}"/>
              </a:ext>
            </a:extLst>
          </p:cNvPr>
          <p:cNvSpPr/>
          <p:nvPr userDrawn="1"/>
        </p:nvSpPr>
        <p:spPr>
          <a:xfrm>
            <a:off x="-700" y="0"/>
            <a:ext cx="84795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F04B5-F26A-0487-07B0-E7D2EA382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180" y="2311083"/>
            <a:ext cx="6691060" cy="23876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14EA7-4191-0EC5-E4D6-A40E87286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180" y="4790758"/>
            <a:ext cx="669106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6EBCDF-6222-945D-CD54-0D6B5BBD19A8}"/>
              </a:ext>
            </a:extLst>
          </p:cNvPr>
          <p:cNvSpPr/>
          <p:nvPr userDrawn="1"/>
        </p:nvSpPr>
        <p:spPr>
          <a:xfrm>
            <a:off x="-701" y="486282"/>
            <a:ext cx="8098222" cy="1113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11F23A60-93F5-0132-3030-0970F40C04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180" y="740664"/>
            <a:ext cx="2833515" cy="581660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E0C3FF71-63E9-B031-8451-59AD220110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24800" y="0"/>
            <a:ext cx="42672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457200" indent="-165100" algn="l"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387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923A99-9F42-56D5-30DB-BF60C0FBB6C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0A6B0-D532-E93E-8B2E-25BC4F720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6976" y="1389698"/>
            <a:ext cx="4538472" cy="2852737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4A20-98A8-D62D-52F6-17BE67AABA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46976" y="4269423"/>
            <a:ext cx="4538472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6440D2-F6FD-431A-FB26-80B1CE0676ED}"/>
              </a:ext>
            </a:extLst>
          </p:cNvPr>
          <p:cNvSpPr/>
          <p:nvPr userDrawn="1"/>
        </p:nvSpPr>
        <p:spPr>
          <a:xfrm rot="5400000">
            <a:off x="-2651761" y="2651761"/>
            <a:ext cx="6858003" cy="15544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2ADE0979-0BDB-8EC6-6F24-1C148B23F941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08432" y="365760"/>
            <a:ext cx="6126480" cy="612648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020561D4-A7A9-410B-E940-0783ECEC08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46976" y="365759"/>
            <a:ext cx="1517906" cy="1502729"/>
          </a:xfrm>
        </p:spPr>
        <p:txBody>
          <a:bodyPr>
            <a:noAutofit/>
          </a:bodyPr>
          <a:lstStyle>
            <a:lvl1pPr marL="0" indent="0" algn="l">
              <a:buNone/>
              <a:defRPr sz="7200" b="1">
                <a:solidFill>
                  <a:schemeClr val="accent2"/>
                </a:solidFill>
              </a:defRPr>
            </a:lvl1pPr>
            <a:lvl2pPr marL="236538" indent="0">
              <a:buNone/>
              <a:defRPr>
                <a:solidFill>
                  <a:schemeClr val="bg1"/>
                </a:solidFill>
              </a:defRPr>
            </a:lvl2pPr>
            <a:lvl3pPr marL="465138" indent="0">
              <a:buNone/>
              <a:defRPr>
                <a:solidFill>
                  <a:schemeClr val="bg1"/>
                </a:solidFill>
              </a:defRPr>
            </a:lvl3pPr>
            <a:lvl4pPr marL="693738" indent="0">
              <a:buNone/>
              <a:defRPr>
                <a:solidFill>
                  <a:schemeClr val="bg1"/>
                </a:solidFill>
              </a:defRPr>
            </a:lvl4pPr>
            <a:lvl5pPr marL="9223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1855472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923A99-9F42-56D5-30DB-BF60C0FBB6C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0A6B0-D532-E93E-8B2E-25BC4F720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6976" y="1389698"/>
            <a:ext cx="4538472" cy="2852737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4A20-98A8-D62D-52F6-17BE67AABA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46976" y="4269423"/>
            <a:ext cx="4538472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C46186-031C-A251-E36C-86EDEF32859E}"/>
              </a:ext>
            </a:extLst>
          </p:cNvPr>
          <p:cNvSpPr/>
          <p:nvPr userDrawn="1"/>
        </p:nvSpPr>
        <p:spPr>
          <a:xfrm rot="5400000">
            <a:off x="-2651761" y="2651761"/>
            <a:ext cx="6858003" cy="15544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26F0156-C26B-CEA8-9B41-7D481815CC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08432" y="365760"/>
            <a:ext cx="6126480" cy="612648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1884733-76EB-204D-0774-B4249F6BCB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46976" y="365759"/>
            <a:ext cx="1517906" cy="1502729"/>
          </a:xfrm>
        </p:spPr>
        <p:txBody>
          <a:bodyPr>
            <a:noAutofit/>
          </a:bodyPr>
          <a:lstStyle>
            <a:lvl1pPr marL="0" indent="0" algn="l">
              <a:buNone/>
              <a:defRPr sz="7200" b="1">
                <a:solidFill>
                  <a:schemeClr val="accent1"/>
                </a:solidFill>
              </a:defRPr>
            </a:lvl1pPr>
            <a:lvl2pPr marL="236538" indent="0">
              <a:buNone/>
              <a:defRPr>
                <a:solidFill>
                  <a:schemeClr val="bg1"/>
                </a:solidFill>
              </a:defRPr>
            </a:lvl2pPr>
            <a:lvl3pPr marL="465138" indent="0">
              <a:buNone/>
              <a:defRPr>
                <a:solidFill>
                  <a:schemeClr val="bg1"/>
                </a:solidFill>
              </a:defRPr>
            </a:lvl3pPr>
            <a:lvl4pPr marL="693738" indent="0">
              <a:buNone/>
              <a:defRPr>
                <a:solidFill>
                  <a:schemeClr val="bg1"/>
                </a:solidFill>
              </a:defRPr>
            </a:lvl4pPr>
            <a:lvl5pPr marL="9223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881994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388DDA-38A2-BFDB-AAD3-169F3DB48670}"/>
              </a:ext>
            </a:extLst>
          </p:cNvPr>
          <p:cNvSpPr/>
          <p:nvPr userDrawn="1"/>
        </p:nvSpPr>
        <p:spPr>
          <a:xfrm rot="5400000">
            <a:off x="1522473" y="-1522474"/>
            <a:ext cx="6858003" cy="99029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8DBE3B-C712-6786-A507-AA9BB58E5C02}"/>
              </a:ext>
            </a:extLst>
          </p:cNvPr>
          <p:cNvSpPr/>
          <p:nvPr userDrawn="1"/>
        </p:nvSpPr>
        <p:spPr>
          <a:xfrm rot="5400000">
            <a:off x="7618474" y="2284478"/>
            <a:ext cx="6858003" cy="2289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0A6B0-D532-E93E-8B2E-25BC4F720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552" y="3675316"/>
            <a:ext cx="7863840" cy="171964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4A20-98A8-D62D-52F6-17BE67AABA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6552" y="5394960"/>
            <a:ext cx="7863840" cy="11610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subtext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5024B8-2EB0-1A97-A2EC-EA860783C2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6926" y="365759"/>
            <a:ext cx="8769096" cy="2989262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icon to add photo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EDF5BF-FCC5-2C61-33DD-77094CCF36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31552" y="365759"/>
            <a:ext cx="1517906" cy="1502729"/>
          </a:xfrm>
        </p:spPr>
        <p:txBody>
          <a:bodyPr>
            <a:noAutofit/>
          </a:bodyPr>
          <a:lstStyle>
            <a:lvl1pPr marL="0" indent="0" algn="r">
              <a:buNone/>
              <a:defRPr sz="7200" b="1">
                <a:solidFill>
                  <a:schemeClr val="accent2"/>
                </a:solidFill>
              </a:defRPr>
            </a:lvl1pPr>
            <a:lvl2pPr marL="236538" indent="0">
              <a:buNone/>
              <a:defRPr>
                <a:solidFill>
                  <a:schemeClr val="bg1"/>
                </a:solidFill>
              </a:defRPr>
            </a:lvl2pPr>
            <a:lvl3pPr marL="465138" indent="0">
              <a:buNone/>
              <a:defRPr>
                <a:solidFill>
                  <a:schemeClr val="bg1"/>
                </a:solidFill>
              </a:defRPr>
            </a:lvl3pPr>
            <a:lvl4pPr marL="693738" indent="0">
              <a:buNone/>
              <a:defRPr>
                <a:solidFill>
                  <a:schemeClr val="bg1"/>
                </a:solidFill>
              </a:defRPr>
            </a:lvl4pPr>
            <a:lvl5pPr marL="9223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380201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9374B70-361A-6BBD-F771-C2D094DE0F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1999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icon to add photo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0A6B0-D532-E93E-8B2E-25BC4F720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2141" y="0"/>
            <a:ext cx="5754626" cy="6858000"/>
          </a:xfrm>
          <a:solidFill>
            <a:schemeClr val="accent2">
              <a:alpha val="80000"/>
            </a:schemeClr>
          </a:solidFill>
        </p:spPr>
        <p:txBody>
          <a:bodyPr lIns="457200" tIns="1280160" rIns="457200" anchor="t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4A20-98A8-D62D-52F6-17BE67AABA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1904" y="2316480"/>
            <a:ext cx="4770120" cy="143357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EDF5BF-FCC5-2C61-33DD-77094CCF36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67348" y="1021748"/>
            <a:ext cx="950528" cy="952501"/>
          </a:xfr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236538" indent="0">
              <a:buNone/>
              <a:defRPr>
                <a:solidFill>
                  <a:schemeClr val="bg1"/>
                </a:solidFill>
              </a:defRPr>
            </a:lvl2pPr>
            <a:lvl3pPr marL="465138" indent="0">
              <a:buNone/>
              <a:defRPr>
                <a:solidFill>
                  <a:schemeClr val="bg1"/>
                </a:solidFill>
              </a:defRPr>
            </a:lvl3pPr>
            <a:lvl4pPr marL="693738" indent="0">
              <a:buNone/>
              <a:defRPr>
                <a:solidFill>
                  <a:schemeClr val="bg1"/>
                </a:solidFill>
              </a:defRPr>
            </a:lvl4pPr>
            <a:lvl5pPr marL="9223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1306719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9374B70-361A-6BBD-F771-C2D094DE0F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1999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icon to add photo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0A6B0-D532-E93E-8B2E-25BC4F720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2141" y="0"/>
            <a:ext cx="5754626" cy="6858000"/>
          </a:xfrm>
          <a:solidFill>
            <a:schemeClr val="accent1">
              <a:alpha val="80000"/>
            </a:schemeClr>
          </a:solidFill>
        </p:spPr>
        <p:txBody>
          <a:bodyPr lIns="457200" tIns="1280160" rIns="457200" anchor="t"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4A20-98A8-D62D-52F6-17BE67AABA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1904" y="2316480"/>
            <a:ext cx="4770120" cy="143357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subtext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117AF2AD-3437-A989-ED70-A17A32AE31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67348" y="1021748"/>
            <a:ext cx="950528" cy="952501"/>
          </a:xfrm>
          <a:gradFill>
            <a:gsLst>
              <a:gs pos="100000">
                <a:schemeClr val="accent1">
                  <a:alpha val="80000"/>
                </a:schemeClr>
              </a:gs>
              <a:gs pos="0">
                <a:schemeClr val="accent2">
                  <a:alpha val="80000"/>
                </a:schemeClr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236538" indent="0">
              <a:buNone/>
              <a:defRPr>
                <a:solidFill>
                  <a:schemeClr val="bg1"/>
                </a:solidFill>
              </a:defRPr>
            </a:lvl2pPr>
            <a:lvl3pPr marL="465138" indent="0">
              <a:buNone/>
              <a:defRPr>
                <a:solidFill>
                  <a:schemeClr val="bg1"/>
                </a:solidFill>
              </a:defRPr>
            </a:lvl3pPr>
            <a:lvl4pPr marL="693738" indent="0">
              <a:buNone/>
              <a:defRPr>
                <a:solidFill>
                  <a:schemeClr val="bg1"/>
                </a:solidFill>
              </a:defRPr>
            </a:lvl4pPr>
            <a:lvl5pPr marL="92233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1596688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53A2664-8F54-A2CF-A232-2734618993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1999" cy="6876292"/>
          </a:xfrm>
          <a:custGeom>
            <a:avLst/>
            <a:gdLst>
              <a:gd name="connsiteX0" fmla="*/ 1 w 12191999"/>
              <a:gd name="connsiteY0" fmla="*/ 779718 h 6876292"/>
              <a:gd name="connsiteX1" fmla="*/ 1 w 12191999"/>
              <a:gd name="connsiteY1" fmla="*/ 2895601 h 6876292"/>
              <a:gd name="connsiteX2" fmla="*/ 256037 w 12191999"/>
              <a:gd name="connsiteY2" fmla="*/ 2895601 h 6876292"/>
              <a:gd name="connsiteX3" fmla="*/ 256037 w 12191999"/>
              <a:gd name="connsiteY3" fmla="*/ 779718 h 6876292"/>
              <a:gd name="connsiteX4" fmla="*/ 0 w 12191999"/>
              <a:gd name="connsiteY4" fmla="*/ 0 h 6876292"/>
              <a:gd name="connsiteX5" fmla="*/ 12191999 w 12191999"/>
              <a:gd name="connsiteY5" fmla="*/ 0 h 6876292"/>
              <a:gd name="connsiteX6" fmla="*/ 12191999 w 12191999"/>
              <a:gd name="connsiteY6" fmla="*/ 6876292 h 6876292"/>
              <a:gd name="connsiteX7" fmla="*/ 0 w 12191999"/>
              <a:gd name="connsiteY7" fmla="*/ 6876292 h 687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76292">
                <a:moveTo>
                  <a:pt x="1" y="779718"/>
                </a:moveTo>
                <a:lnTo>
                  <a:pt x="1" y="2895601"/>
                </a:lnTo>
                <a:lnTo>
                  <a:pt x="256037" y="2895601"/>
                </a:lnTo>
                <a:lnTo>
                  <a:pt x="256037" y="779718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76292"/>
                </a:lnTo>
                <a:lnTo>
                  <a:pt x="0" y="68762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photo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0A6B0-D532-E93E-8B2E-25BC4F720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0225" y="779716"/>
            <a:ext cx="7351772" cy="2115884"/>
          </a:xfrm>
          <a:solidFill>
            <a:schemeClr val="accent2">
              <a:alpha val="80000"/>
            </a:schemeClr>
          </a:solidFill>
        </p:spPr>
        <p:txBody>
          <a:bodyPr lIns="365760" tIns="274320" anchor="t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##</a:t>
            </a:r>
            <a:br>
              <a:rPr lang="en-US" dirty="0"/>
            </a:br>
            <a:r>
              <a:rPr lang="en-US" dirty="0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4A20-98A8-D62D-52F6-17BE67AABA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20640" y="2094806"/>
            <a:ext cx="6464804" cy="80079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258CB0-7849-A2EB-7F01-79E82140FC45}"/>
              </a:ext>
            </a:extLst>
          </p:cNvPr>
          <p:cNvSpPr/>
          <p:nvPr userDrawn="1"/>
        </p:nvSpPr>
        <p:spPr>
          <a:xfrm rot="5400000">
            <a:off x="-929924" y="1709641"/>
            <a:ext cx="2115883" cy="2560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331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53A2664-8F54-A2CF-A232-2734618993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1999" cy="6876292"/>
          </a:xfrm>
          <a:custGeom>
            <a:avLst/>
            <a:gdLst>
              <a:gd name="connsiteX0" fmla="*/ 1 w 12191999"/>
              <a:gd name="connsiteY0" fmla="*/ 779718 h 6876292"/>
              <a:gd name="connsiteX1" fmla="*/ 1 w 12191999"/>
              <a:gd name="connsiteY1" fmla="*/ 2895601 h 6876292"/>
              <a:gd name="connsiteX2" fmla="*/ 256037 w 12191999"/>
              <a:gd name="connsiteY2" fmla="*/ 2895601 h 6876292"/>
              <a:gd name="connsiteX3" fmla="*/ 256037 w 12191999"/>
              <a:gd name="connsiteY3" fmla="*/ 779718 h 6876292"/>
              <a:gd name="connsiteX4" fmla="*/ 0 w 12191999"/>
              <a:gd name="connsiteY4" fmla="*/ 0 h 6876292"/>
              <a:gd name="connsiteX5" fmla="*/ 12191999 w 12191999"/>
              <a:gd name="connsiteY5" fmla="*/ 0 h 6876292"/>
              <a:gd name="connsiteX6" fmla="*/ 12191999 w 12191999"/>
              <a:gd name="connsiteY6" fmla="*/ 6876292 h 6876292"/>
              <a:gd name="connsiteX7" fmla="*/ 0 w 12191999"/>
              <a:gd name="connsiteY7" fmla="*/ 6876292 h 687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76292">
                <a:moveTo>
                  <a:pt x="1" y="779718"/>
                </a:moveTo>
                <a:lnTo>
                  <a:pt x="1" y="2895601"/>
                </a:lnTo>
                <a:lnTo>
                  <a:pt x="256037" y="2895601"/>
                </a:lnTo>
                <a:lnTo>
                  <a:pt x="256037" y="779718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76292"/>
                </a:lnTo>
                <a:lnTo>
                  <a:pt x="0" y="68762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photo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0A6B0-D532-E93E-8B2E-25BC4F720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0225" y="779716"/>
            <a:ext cx="7351772" cy="2115884"/>
          </a:xfrm>
          <a:solidFill>
            <a:schemeClr val="accent1">
              <a:alpha val="80000"/>
            </a:schemeClr>
          </a:solidFill>
        </p:spPr>
        <p:txBody>
          <a:bodyPr lIns="365760" tIns="274320" anchor="t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##</a:t>
            </a:r>
            <a:br>
              <a:rPr lang="en-US" dirty="0"/>
            </a:br>
            <a:r>
              <a:rPr lang="en-US" dirty="0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4A20-98A8-D62D-52F6-17BE67AABA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20640" y="2094806"/>
            <a:ext cx="6464804" cy="80079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258CB0-7849-A2EB-7F01-79E82140FC45}"/>
              </a:ext>
            </a:extLst>
          </p:cNvPr>
          <p:cNvSpPr/>
          <p:nvPr userDrawn="1"/>
        </p:nvSpPr>
        <p:spPr>
          <a:xfrm rot="5400000">
            <a:off x="-929924" y="1709641"/>
            <a:ext cx="2115883" cy="256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460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388DDA-38A2-BFDB-AAD3-169F3DB48670}"/>
              </a:ext>
            </a:extLst>
          </p:cNvPr>
          <p:cNvSpPr/>
          <p:nvPr userDrawn="1"/>
        </p:nvSpPr>
        <p:spPr>
          <a:xfrm rot="5400000">
            <a:off x="4692392" y="-641606"/>
            <a:ext cx="2807211" cy="1219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0A6B0-D532-E93E-8B2E-25BC4F720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551" y="4297103"/>
            <a:ext cx="10978893" cy="1530667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64A20-98A8-D62D-52F6-17BE67AABA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6552" y="5827771"/>
            <a:ext cx="10978892" cy="80079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section subtext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5024B8-2EB0-1A97-A2EC-EA860783C2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12191999" cy="4102354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icon to add photo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3039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FCFCF0-6934-D395-0AAB-4C54C782D810}"/>
              </a:ext>
            </a:extLst>
          </p:cNvPr>
          <p:cNvSpPr/>
          <p:nvPr userDrawn="1"/>
        </p:nvSpPr>
        <p:spPr>
          <a:xfrm>
            <a:off x="0" y="0"/>
            <a:ext cx="4255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3436F88-BA12-382B-1BF0-7D07645F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5366B04-6144-F1F5-836D-93756AA0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861032-4F59-6FE4-60C4-960A699E22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0" y="6430962"/>
            <a:ext cx="1051741" cy="21589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670560"/>
            <a:ext cx="2551176" cy="2678397"/>
          </a:xfrm>
        </p:spPr>
        <p:txBody>
          <a:bodyPr anchor="t"/>
          <a:lstStyle>
            <a:lvl1pPr>
              <a:defRPr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378E5FC-DE50-E6FB-2682-E35E75C91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4112" y="670559"/>
            <a:ext cx="3831336" cy="526694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36538" indent="0">
              <a:buNone/>
              <a:defRPr sz="1800"/>
            </a:lvl2pPr>
            <a:lvl3pPr marL="465138" indent="0">
              <a:buNone/>
              <a:defRPr sz="1800"/>
            </a:lvl3pPr>
            <a:lvl4pPr marL="693738" indent="0">
              <a:buNone/>
              <a:defRPr sz="1800"/>
            </a:lvl4pPr>
            <a:lvl5pPr marL="922338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7EF184-4EAF-B059-7896-02311C2765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46704" y="670560"/>
            <a:ext cx="4000500" cy="5266944"/>
          </a:xfrm>
          <a:custGeom>
            <a:avLst/>
            <a:gdLst>
              <a:gd name="connsiteX0" fmla="*/ 0 w 4000500"/>
              <a:gd name="connsiteY0" fmla="*/ 0 h 5266944"/>
              <a:gd name="connsiteX1" fmla="*/ 4000500 w 4000500"/>
              <a:gd name="connsiteY1" fmla="*/ 0 h 5266944"/>
              <a:gd name="connsiteX2" fmla="*/ 4000500 w 4000500"/>
              <a:gd name="connsiteY2" fmla="*/ 5266944 h 5266944"/>
              <a:gd name="connsiteX3" fmla="*/ 0 w 4000500"/>
              <a:gd name="connsiteY3" fmla="*/ 5266944 h 5266944"/>
              <a:gd name="connsiteX4" fmla="*/ 0 w 4000500"/>
              <a:gd name="connsiteY4" fmla="*/ 4804584 h 5266944"/>
              <a:gd name="connsiteX5" fmla="*/ 542671 w 4000500"/>
              <a:gd name="connsiteY5" fmla="*/ 4804584 h 5266944"/>
              <a:gd name="connsiteX6" fmla="*/ 542671 w 4000500"/>
              <a:gd name="connsiteY6" fmla="*/ 4132168 h 5266944"/>
              <a:gd name="connsiteX7" fmla="*/ 0 w 4000500"/>
              <a:gd name="connsiteY7" fmla="*/ 4132168 h 5266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00500" h="5266944">
                <a:moveTo>
                  <a:pt x="0" y="0"/>
                </a:moveTo>
                <a:lnTo>
                  <a:pt x="4000500" y="0"/>
                </a:lnTo>
                <a:lnTo>
                  <a:pt x="4000500" y="5266944"/>
                </a:lnTo>
                <a:lnTo>
                  <a:pt x="0" y="5266944"/>
                </a:lnTo>
                <a:lnTo>
                  <a:pt x="0" y="4804584"/>
                </a:lnTo>
                <a:lnTo>
                  <a:pt x="542671" y="4804584"/>
                </a:lnTo>
                <a:lnTo>
                  <a:pt x="542671" y="4132168"/>
                </a:lnTo>
                <a:lnTo>
                  <a:pt x="0" y="4132168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8491688-5417-8F20-4E97-B343E76F8C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06500" y="4802728"/>
            <a:ext cx="2682875" cy="672416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236538" indent="0">
              <a:buNone/>
              <a:defRPr sz="1400"/>
            </a:lvl2pPr>
            <a:lvl3pPr marL="465138" indent="0">
              <a:buNone/>
              <a:defRPr sz="1400"/>
            </a:lvl3pPr>
            <a:lvl4pPr marL="693738" indent="0">
              <a:buNone/>
              <a:defRPr sz="1400"/>
            </a:lvl4pPr>
            <a:lvl5pPr marL="922338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39220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FCFCF0-6934-D395-0AAB-4C54C782D810}"/>
              </a:ext>
            </a:extLst>
          </p:cNvPr>
          <p:cNvSpPr/>
          <p:nvPr userDrawn="1"/>
        </p:nvSpPr>
        <p:spPr>
          <a:xfrm>
            <a:off x="3598916" y="2675686"/>
            <a:ext cx="7986532" cy="35983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3436F88-BA12-382B-1BF0-7D07645F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5366B04-6144-F1F5-836D-93756AA0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861032-4F59-6FE4-60C4-960A699E22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2" y="6430962"/>
            <a:ext cx="1051736" cy="21589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3" y="365124"/>
            <a:ext cx="11088625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378E5FC-DE50-E6FB-2682-E35E75C91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300" y="3102015"/>
            <a:ext cx="6609144" cy="2835489"/>
          </a:xfrm>
        </p:spPr>
        <p:txBody>
          <a:bodyPr>
            <a:normAutofit/>
          </a:bodyPr>
          <a:lstStyle>
            <a:lvl1pPr marL="228600" indent="-228600">
              <a:buFont typeface="Wingdings" pitchFamily="2" charset="2"/>
              <a:buChar char="§"/>
              <a:tabLst/>
              <a:defRPr sz="1800">
                <a:solidFill>
                  <a:schemeClr val="bg1"/>
                </a:solidFill>
              </a:defRPr>
            </a:lvl1pPr>
            <a:lvl2pPr marL="236538" indent="0">
              <a:buNone/>
              <a:defRPr sz="1800"/>
            </a:lvl2pPr>
            <a:lvl3pPr marL="465138" indent="0">
              <a:buNone/>
              <a:defRPr sz="1800"/>
            </a:lvl3pPr>
            <a:lvl4pPr marL="693738" indent="0">
              <a:buNone/>
              <a:defRPr sz="1800"/>
            </a:lvl4pPr>
            <a:lvl5pPr marL="922338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6EB5A28-B71F-693B-01BD-FD35AA4A28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6823" y="1666754"/>
            <a:ext cx="3704787" cy="4270750"/>
          </a:xfrm>
          <a:custGeom>
            <a:avLst/>
            <a:gdLst>
              <a:gd name="connsiteX0" fmla="*/ 0 w 3704787"/>
              <a:gd name="connsiteY0" fmla="*/ 0 h 4270750"/>
              <a:gd name="connsiteX1" fmla="*/ 3704787 w 3704787"/>
              <a:gd name="connsiteY1" fmla="*/ 0 h 4270750"/>
              <a:gd name="connsiteX2" fmla="*/ 3704787 w 3704787"/>
              <a:gd name="connsiteY2" fmla="*/ 132802 h 4270750"/>
              <a:gd name="connsiteX3" fmla="*/ 3462826 w 3704787"/>
              <a:gd name="connsiteY3" fmla="*/ 132802 h 4270750"/>
              <a:gd name="connsiteX4" fmla="*/ 3462826 w 3704787"/>
              <a:gd name="connsiteY4" fmla="*/ 805218 h 4270750"/>
              <a:gd name="connsiteX5" fmla="*/ 3704787 w 3704787"/>
              <a:gd name="connsiteY5" fmla="*/ 805218 h 4270750"/>
              <a:gd name="connsiteX6" fmla="*/ 3704787 w 3704787"/>
              <a:gd name="connsiteY6" fmla="*/ 4270750 h 4270750"/>
              <a:gd name="connsiteX7" fmla="*/ 0 w 3704787"/>
              <a:gd name="connsiteY7" fmla="*/ 4270750 h 427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4787" h="4270750">
                <a:moveTo>
                  <a:pt x="0" y="0"/>
                </a:moveTo>
                <a:lnTo>
                  <a:pt x="3704787" y="0"/>
                </a:lnTo>
                <a:lnTo>
                  <a:pt x="3704787" y="132802"/>
                </a:lnTo>
                <a:lnTo>
                  <a:pt x="3462826" y="132802"/>
                </a:lnTo>
                <a:lnTo>
                  <a:pt x="3462826" y="805218"/>
                </a:lnTo>
                <a:lnTo>
                  <a:pt x="3704787" y="805218"/>
                </a:lnTo>
                <a:lnTo>
                  <a:pt x="3704787" y="4270750"/>
                </a:lnTo>
                <a:lnTo>
                  <a:pt x="0" y="427075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8491688-5417-8F20-4E97-B343E76F8C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49700" y="1799556"/>
            <a:ext cx="3515971" cy="672416"/>
          </a:xfrm>
          <a:solidFill>
            <a:schemeClr val="accent2"/>
          </a:solidFill>
        </p:spPr>
        <p:txBody>
          <a:bodyPr wrap="square" lIns="182880" rIns="9144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236538" indent="0">
              <a:buNone/>
              <a:defRPr sz="1400"/>
            </a:lvl2pPr>
            <a:lvl3pPr marL="465138" indent="0">
              <a:buNone/>
              <a:defRPr sz="1400"/>
            </a:lvl3pPr>
            <a:lvl4pPr marL="693738" indent="0">
              <a:buNone/>
              <a:defRPr sz="1400"/>
            </a:lvl4pPr>
            <a:lvl5pPr marL="922338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6737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4C8AA0-08EC-862D-2C9E-FA0547F29959}"/>
              </a:ext>
            </a:extLst>
          </p:cNvPr>
          <p:cNvSpPr/>
          <p:nvPr userDrawn="1"/>
        </p:nvSpPr>
        <p:spPr>
          <a:xfrm>
            <a:off x="0" y="0"/>
            <a:ext cx="12192000" cy="1053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A34FED4-1A2A-9644-190E-1FCDFB047D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053972"/>
            <a:ext cx="12192000" cy="5804027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F04B5-F26A-0487-07B0-E7D2EA382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396248"/>
            <a:ext cx="12192000" cy="1461751"/>
          </a:xfrm>
          <a:solidFill>
            <a:schemeClr val="accent1">
              <a:alpha val="80000"/>
            </a:schemeClr>
          </a:solidFill>
        </p:spPr>
        <p:txBody>
          <a:bodyPr tIns="274320" anchor="t">
            <a:normAutofit/>
          </a:bodyPr>
          <a:lstStyle>
            <a:lvl1pPr algn="ctr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14EA7-4191-0EC5-E4D6-A40E87286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740" y="6194738"/>
            <a:ext cx="11018520" cy="66326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0F109C0A-06AF-694F-F4EA-0486420256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9243" y="236473"/>
            <a:ext cx="2833515" cy="5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878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FCFCF0-6934-D395-0AAB-4C54C782D810}"/>
              </a:ext>
            </a:extLst>
          </p:cNvPr>
          <p:cNvSpPr/>
          <p:nvPr userDrawn="1"/>
        </p:nvSpPr>
        <p:spPr>
          <a:xfrm>
            <a:off x="496823" y="2675686"/>
            <a:ext cx="7986532" cy="35983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3436F88-BA12-382B-1BF0-7D07645F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5366B04-6144-F1F5-836D-93756AA0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861032-4F59-6FE4-60C4-960A699E22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2" y="6430962"/>
            <a:ext cx="1051736" cy="21589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3" y="365124"/>
            <a:ext cx="11088625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378E5FC-DE50-E6FB-2682-E35E75C91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170" y="3102015"/>
            <a:ext cx="6609144" cy="2835489"/>
          </a:xfrm>
        </p:spPr>
        <p:txBody>
          <a:bodyPr>
            <a:normAutofit/>
          </a:bodyPr>
          <a:lstStyle>
            <a:lvl1pPr marL="228600" indent="-228600">
              <a:buFont typeface="Wingdings" pitchFamily="2" charset="2"/>
              <a:buChar char="§"/>
              <a:tabLst/>
              <a:defRPr sz="1800">
                <a:solidFill>
                  <a:schemeClr val="bg1"/>
                </a:solidFill>
              </a:defRPr>
            </a:lvl1pPr>
            <a:lvl2pPr marL="236538" indent="0">
              <a:buNone/>
              <a:defRPr sz="1800"/>
            </a:lvl2pPr>
            <a:lvl3pPr marL="465138" indent="0">
              <a:buNone/>
              <a:defRPr sz="1800"/>
            </a:lvl3pPr>
            <a:lvl4pPr marL="693738" indent="0">
              <a:buNone/>
              <a:defRPr sz="1800"/>
            </a:lvl4pPr>
            <a:lvl5pPr marL="922338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A79BE6-AC6D-EAA1-59DC-F54DCEB1A7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80661" y="1666754"/>
            <a:ext cx="3704787" cy="4270750"/>
          </a:xfrm>
          <a:custGeom>
            <a:avLst/>
            <a:gdLst>
              <a:gd name="connsiteX0" fmla="*/ 0 w 3704787"/>
              <a:gd name="connsiteY0" fmla="*/ 0 h 4270750"/>
              <a:gd name="connsiteX1" fmla="*/ 3704787 w 3704787"/>
              <a:gd name="connsiteY1" fmla="*/ 0 h 4270750"/>
              <a:gd name="connsiteX2" fmla="*/ 3704787 w 3704787"/>
              <a:gd name="connsiteY2" fmla="*/ 4270750 h 4270750"/>
              <a:gd name="connsiteX3" fmla="*/ 0 w 3704787"/>
              <a:gd name="connsiteY3" fmla="*/ 4270750 h 4270750"/>
              <a:gd name="connsiteX4" fmla="*/ 0 w 3704787"/>
              <a:gd name="connsiteY4" fmla="*/ 805218 h 4270750"/>
              <a:gd name="connsiteX5" fmla="*/ 219405 w 3704787"/>
              <a:gd name="connsiteY5" fmla="*/ 805218 h 4270750"/>
              <a:gd name="connsiteX6" fmla="*/ 219405 w 3704787"/>
              <a:gd name="connsiteY6" fmla="*/ 132802 h 4270750"/>
              <a:gd name="connsiteX7" fmla="*/ 0 w 3704787"/>
              <a:gd name="connsiteY7" fmla="*/ 132802 h 427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4787" h="4270750">
                <a:moveTo>
                  <a:pt x="0" y="0"/>
                </a:moveTo>
                <a:lnTo>
                  <a:pt x="3704787" y="0"/>
                </a:lnTo>
                <a:lnTo>
                  <a:pt x="3704787" y="4270750"/>
                </a:lnTo>
                <a:lnTo>
                  <a:pt x="0" y="4270750"/>
                </a:lnTo>
                <a:lnTo>
                  <a:pt x="0" y="805218"/>
                </a:lnTo>
                <a:lnTo>
                  <a:pt x="219405" y="805218"/>
                </a:lnTo>
                <a:lnTo>
                  <a:pt x="219405" y="132802"/>
                </a:lnTo>
                <a:lnTo>
                  <a:pt x="0" y="13280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8491688-5417-8F20-4E97-B343E76F8C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84095" y="1799556"/>
            <a:ext cx="3515971" cy="672416"/>
          </a:xfrm>
          <a:solidFill>
            <a:schemeClr val="accent2"/>
          </a:solidFill>
        </p:spPr>
        <p:txBody>
          <a:bodyPr wrap="square" rIns="182880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236538" indent="0">
              <a:buNone/>
              <a:defRPr sz="1400"/>
            </a:lvl2pPr>
            <a:lvl3pPr marL="465138" indent="0">
              <a:buNone/>
              <a:defRPr sz="1400"/>
            </a:lvl3pPr>
            <a:lvl4pPr marL="693738" indent="0">
              <a:buNone/>
              <a:defRPr sz="1400"/>
            </a:lvl4pPr>
            <a:lvl5pPr marL="922338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12339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F84AA82-E627-3420-8601-29DC422147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852672"/>
          </a:xfrm>
          <a:custGeom>
            <a:avLst/>
            <a:gdLst>
              <a:gd name="connsiteX0" fmla="*/ 0 w 12192000"/>
              <a:gd name="connsiteY0" fmla="*/ 0 h 3852672"/>
              <a:gd name="connsiteX1" fmla="*/ 12192000 w 12192000"/>
              <a:gd name="connsiteY1" fmla="*/ 0 h 3852672"/>
              <a:gd name="connsiteX2" fmla="*/ 12192000 w 12192000"/>
              <a:gd name="connsiteY2" fmla="*/ 3852672 h 3852672"/>
              <a:gd name="connsiteX3" fmla="*/ 11490960 w 12192000"/>
              <a:gd name="connsiteY3" fmla="*/ 3852672 h 3852672"/>
              <a:gd name="connsiteX4" fmla="*/ 11490960 w 12192000"/>
              <a:gd name="connsiteY4" fmla="*/ 2990103 h 3852672"/>
              <a:gd name="connsiteX5" fmla="*/ 701040 w 12192000"/>
              <a:gd name="connsiteY5" fmla="*/ 2990103 h 3852672"/>
              <a:gd name="connsiteX6" fmla="*/ 701040 w 12192000"/>
              <a:gd name="connsiteY6" fmla="*/ 3852672 h 3852672"/>
              <a:gd name="connsiteX7" fmla="*/ 0 w 12192000"/>
              <a:gd name="connsiteY7" fmla="*/ 3852672 h 3852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852672">
                <a:moveTo>
                  <a:pt x="0" y="0"/>
                </a:moveTo>
                <a:lnTo>
                  <a:pt x="12192000" y="0"/>
                </a:lnTo>
                <a:lnTo>
                  <a:pt x="12192000" y="3852672"/>
                </a:lnTo>
                <a:lnTo>
                  <a:pt x="11490960" y="3852672"/>
                </a:lnTo>
                <a:lnTo>
                  <a:pt x="11490960" y="2990103"/>
                </a:lnTo>
                <a:lnTo>
                  <a:pt x="701040" y="2990103"/>
                </a:lnTo>
                <a:lnTo>
                  <a:pt x="701040" y="3852672"/>
                </a:lnTo>
                <a:lnTo>
                  <a:pt x="0" y="385267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D902318-6ECA-033D-E828-F99C637436E8}"/>
              </a:ext>
            </a:extLst>
          </p:cNvPr>
          <p:cNvSpPr/>
          <p:nvPr userDrawn="1"/>
        </p:nvSpPr>
        <p:spPr>
          <a:xfrm>
            <a:off x="701040" y="2990103"/>
            <a:ext cx="10789920" cy="241095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18D2411-502B-D5BA-2B99-614E841523E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8834" y="4301429"/>
            <a:ext cx="2682238" cy="96681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CE1C7F0-F7A3-7EE9-3C09-FC7D5E69EA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3119" y="5528056"/>
            <a:ext cx="11045762" cy="70129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236538" indent="0" algn="ctr">
              <a:buNone/>
              <a:defRPr/>
            </a:lvl2pPr>
            <a:lvl3pPr marL="465138" indent="0" algn="ctr">
              <a:buNone/>
              <a:defRPr/>
            </a:lvl3pPr>
            <a:lvl4pPr marL="693738" indent="0" algn="ctr">
              <a:buNone/>
              <a:defRPr/>
            </a:lvl4pPr>
            <a:lvl5pPr marL="922338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BBEAD3BE-B008-DBB7-E1B3-CE03B784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A589011-3718-C3E7-C30A-76089DC2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CD7A5A7C-0200-F81D-195E-1EDD318D6B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38834" y="3333195"/>
            <a:ext cx="2682238" cy="84123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5200">
                <a:solidFill>
                  <a:schemeClr val="accent3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Info/icon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9B19FFA2-3DDC-444E-B744-A8113B1BB1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70930" y="4304028"/>
            <a:ext cx="2682238" cy="96681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BEB40249-A840-D097-1896-A310CB0299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70930" y="3333195"/>
            <a:ext cx="2682238" cy="84123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5200">
                <a:solidFill>
                  <a:schemeClr val="accent3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Info/icon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0DF67470-C062-DAFE-0BDB-B8FD36EC706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54881" y="4301429"/>
            <a:ext cx="2682238" cy="96681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2307EE6-B12A-E5D1-3B29-3F002E1FC42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54881" y="3333195"/>
            <a:ext cx="2682238" cy="841234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5200">
                <a:solidFill>
                  <a:schemeClr val="accent3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Info/icon</a:t>
            </a:r>
          </a:p>
        </p:txBody>
      </p:sp>
    </p:spTree>
    <p:extLst>
      <p:ext uri="{BB962C8B-B14F-4D97-AF65-F5344CB8AC3E}">
        <p14:creationId xmlns:p14="http://schemas.microsoft.com/office/powerpoint/2010/main" val="919776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BBEAD3BE-B008-DBB7-E1B3-CE03B784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3E2B7D-5D9C-5B68-A0B8-87D7291E1EF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3946966"/>
            <a:ext cx="12192000" cy="2905253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18D2411-502B-D5BA-2B99-614E841523E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4537" y="2727270"/>
            <a:ext cx="4111326" cy="966818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16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A589011-3718-C3E7-C30A-76089DC2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CD7A5A7C-0200-F81D-195E-1EDD318D6B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94536" y="1759036"/>
            <a:ext cx="4111327" cy="84123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5200">
                <a:solidFill>
                  <a:schemeClr val="accent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Info/icon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0DF67470-C062-DAFE-0BDB-B8FD36EC706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838709" y="2727270"/>
            <a:ext cx="4111327" cy="966818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16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2307EE6-B12A-E5D1-3B29-3F002E1FC42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38709" y="1759036"/>
            <a:ext cx="4111327" cy="841234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5200">
                <a:solidFill>
                  <a:schemeClr val="accent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Info/icon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7F2EA3-0D28-D708-1A94-57C9305DE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11055096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AAC234B-D2C0-F3AC-ED0F-158C6AC2B219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759036"/>
            <a:ext cx="0" cy="193505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4281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2EB79A0-6A14-312B-4CCA-46A4543842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6888" y="1752599"/>
            <a:ext cx="4856404" cy="300671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BBEAD3BE-B008-DBB7-E1B3-CE03B784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3E2B7D-5D9C-5B68-A0B8-87D7291E1EF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336452" y="5781"/>
            <a:ext cx="3855548" cy="6852219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A589011-3718-C3E7-C30A-76089DC2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0DF67470-C062-DAFE-0BDB-B8FD36EC706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98464" y="2233293"/>
            <a:ext cx="2708790" cy="2838579"/>
          </a:xfrm>
          <a:solidFill>
            <a:schemeClr val="accent2">
              <a:alpha val="80000"/>
            </a:schemeClr>
          </a:solidFill>
        </p:spPr>
        <p:txBody>
          <a:bodyPr lIns="274320" tIns="274320" rIns="274320" bIns="274320">
            <a:noAutofit/>
          </a:bodyPr>
          <a:lstStyle>
            <a:lvl1pPr marL="0" indent="0" algn="l">
              <a:buFontTx/>
              <a:buNone/>
              <a:defRPr sz="16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7F2EA3-0D28-D708-1A94-57C9305DE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7269480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C76A4A-E747-3B96-3C4F-FB24F25F725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67690" y="4433120"/>
            <a:ext cx="4114800" cy="1676401"/>
          </a:xfrm>
          <a:solidFill>
            <a:schemeClr val="accent2">
              <a:alpha val="80000"/>
            </a:schemeClr>
          </a:solidFill>
        </p:spPr>
        <p:txBody>
          <a:bodyPr lIns="274320" tIns="274320" rIns="274320" bIns="274320">
            <a:noAutofit/>
          </a:bodyPr>
          <a:lstStyle>
            <a:lvl1pPr marL="0" indent="0" algn="l">
              <a:buFontTx/>
              <a:buNone/>
              <a:defRPr sz="16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8604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2EB79A0-6A14-312B-4CCA-46A4543842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727512" y="1709868"/>
            <a:ext cx="3038792" cy="366064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BBEAD3BE-B008-DBB7-E1B3-CE03B784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3E2B7D-5D9C-5B68-A0B8-87D7291E1EF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336452" y="5781"/>
            <a:ext cx="3855548" cy="6852219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A589011-3718-C3E7-C30A-76089DC2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7F2EA3-0D28-D708-1A94-57C9305DE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7269480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C76A4A-E747-3B96-3C4F-FB24F25F725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96824" y="1709868"/>
            <a:ext cx="3660540" cy="3660649"/>
          </a:xfrm>
          <a:noFill/>
        </p:spPr>
        <p:txBody>
          <a:bodyPr lIns="91440" tIns="45720" rIns="91440" bIns="45720">
            <a:noAutofit/>
          </a:bodyPr>
          <a:lstStyle>
            <a:lvl1pPr marL="0" indent="0" algn="l">
              <a:buFontTx/>
              <a:buNone/>
              <a:defRPr sz="16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03519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BBEAD3BE-B008-DBB7-E1B3-CE03B784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41D79CE-E11E-21C3-71AB-EFEA7CD0A8C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5781"/>
            <a:ext cx="12192000" cy="2618037"/>
          </a:xfrm>
          <a:custGeom>
            <a:avLst/>
            <a:gdLst>
              <a:gd name="connsiteX0" fmla="*/ 0 w 12192000"/>
              <a:gd name="connsiteY0" fmla="*/ 0 h 2618037"/>
              <a:gd name="connsiteX1" fmla="*/ 12192000 w 12192000"/>
              <a:gd name="connsiteY1" fmla="*/ 0 h 2618037"/>
              <a:gd name="connsiteX2" fmla="*/ 12192000 w 12192000"/>
              <a:gd name="connsiteY2" fmla="*/ 2618037 h 2618037"/>
              <a:gd name="connsiteX3" fmla="*/ 11585448 w 12192000"/>
              <a:gd name="connsiteY3" fmla="*/ 2618037 h 2618037"/>
              <a:gd name="connsiteX4" fmla="*/ 11585448 w 12192000"/>
              <a:gd name="connsiteY4" fmla="*/ 2248213 h 2618037"/>
              <a:gd name="connsiteX5" fmla="*/ 8244926 w 12192000"/>
              <a:gd name="connsiteY5" fmla="*/ 2248213 h 2618037"/>
              <a:gd name="connsiteX6" fmla="*/ 8244926 w 12192000"/>
              <a:gd name="connsiteY6" fmla="*/ 2618037 h 2618037"/>
              <a:gd name="connsiteX7" fmla="*/ 0 w 12192000"/>
              <a:gd name="connsiteY7" fmla="*/ 2618037 h 261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2618037">
                <a:moveTo>
                  <a:pt x="0" y="0"/>
                </a:moveTo>
                <a:lnTo>
                  <a:pt x="12192000" y="0"/>
                </a:lnTo>
                <a:lnTo>
                  <a:pt x="12192000" y="2618037"/>
                </a:lnTo>
                <a:lnTo>
                  <a:pt x="11585448" y="2618037"/>
                </a:lnTo>
                <a:lnTo>
                  <a:pt x="11585448" y="2248213"/>
                </a:lnTo>
                <a:lnTo>
                  <a:pt x="8244926" y="2248213"/>
                </a:lnTo>
                <a:lnTo>
                  <a:pt x="8244926" y="2618037"/>
                </a:lnTo>
                <a:lnTo>
                  <a:pt x="0" y="2618037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7F2EA3-0D28-D708-1A94-57C9305DE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2986404"/>
            <a:ext cx="7269480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C76A4A-E747-3B96-3C4F-FB24F25F725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96824" y="4263243"/>
            <a:ext cx="7269480" cy="1698646"/>
          </a:xfrm>
          <a:noFill/>
        </p:spPr>
        <p:txBody>
          <a:bodyPr lIns="91440" tIns="45720" rIns="91440" bIns="45720">
            <a:noAutofit/>
          </a:bodyPr>
          <a:lstStyle>
            <a:lvl1pPr marL="0" indent="0" algn="l">
              <a:buFontTx/>
              <a:buNone/>
              <a:defRPr sz="16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2EB79A0-6A14-312B-4CCA-46A45438423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244926" y="2253994"/>
            <a:ext cx="3340522" cy="370789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A589011-3718-C3E7-C30A-76089DC2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578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18F34B-C094-FEAF-9EBE-6303AE037F40}"/>
              </a:ext>
            </a:extLst>
          </p:cNvPr>
          <p:cNvSpPr txBox="1"/>
          <p:nvPr userDrawn="1"/>
        </p:nvSpPr>
        <p:spPr>
          <a:xfrm>
            <a:off x="496824" y="589354"/>
            <a:ext cx="20727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”</a:t>
            </a: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BBEAD3BE-B008-DBB7-E1B3-CE03B784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3E2B7D-5D9C-5B68-A0B8-87D7291E1EF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839656" y="0"/>
            <a:ext cx="9352344" cy="6852219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18D2411-502B-D5BA-2B99-614E841523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6825" y="2028464"/>
            <a:ext cx="1887560" cy="2801072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quote text 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0A589011-3718-C3E7-C30A-76089DC2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7F2EA3-0D28-D708-1A94-57C9305DE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786" y="2028464"/>
            <a:ext cx="2686214" cy="2801072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476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884BB28-ABD5-78F1-A22D-E37A3518B0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5584" y="0"/>
            <a:ext cx="6376416" cy="3889248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CFCF0-6934-D395-0AAB-4C54C782D810}"/>
              </a:ext>
            </a:extLst>
          </p:cNvPr>
          <p:cNvSpPr/>
          <p:nvPr userDrawn="1"/>
        </p:nvSpPr>
        <p:spPr>
          <a:xfrm>
            <a:off x="0" y="3889248"/>
            <a:ext cx="12192000" cy="296875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3436F88-BA12-382B-1BF0-7D07645F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5366B04-6144-F1F5-836D-93756AA0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861032-4F59-6FE4-60C4-960A699E22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0" y="6430962"/>
            <a:ext cx="1051741" cy="21589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4928616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378E5FC-DE50-E6FB-2682-E35E75C91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8448" y="4465734"/>
            <a:ext cx="2667000" cy="147177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36538" indent="0">
              <a:buNone/>
              <a:defRPr sz="1800"/>
            </a:lvl2pPr>
            <a:lvl3pPr marL="465138" indent="0">
              <a:buNone/>
              <a:defRPr sz="1800"/>
            </a:lvl3pPr>
            <a:lvl4pPr marL="693738" indent="0">
              <a:buNone/>
              <a:defRPr sz="1800"/>
            </a:lvl4pPr>
            <a:lvl5pPr marL="922338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8491688-5417-8F20-4E97-B343E76F8C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15584" y="2417479"/>
            <a:ext cx="6376416" cy="1471770"/>
          </a:xfrm>
          <a:solidFill>
            <a:schemeClr val="accent1">
              <a:alpha val="80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i="1">
                <a:solidFill>
                  <a:schemeClr val="bg1"/>
                </a:solidFill>
              </a:defRPr>
            </a:lvl1pPr>
            <a:lvl2pPr marL="236538" indent="0">
              <a:buNone/>
              <a:defRPr sz="1400"/>
            </a:lvl2pPr>
            <a:lvl3pPr marL="465138" indent="0">
              <a:buNone/>
              <a:defRPr sz="1400"/>
            </a:lvl3pPr>
            <a:lvl4pPr marL="693738" indent="0">
              <a:buNone/>
              <a:defRPr sz="1400"/>
            </a:lvl4pPr>
            <a:lvl5pPr marL="922338" indent="0">
              <a:buNone/>
              <a:defRPr sz="1400"/>
            </a:lvl5pPr>
          </a:lstStyle>
          <a:p>
            <a:pPr lvl="0"/>
            <a:r>
              <a:rPr lang="en-US" dirty="0"/>
              <a:t>Click to edit Master text or add a quote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489608-4A6F-44D7-0C18-39B762519B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4920" y="4465734"/>
            <a:ext cx="2667000" cy="147177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1E99C6-E740-9938-E2F8-3FF14BAAB2D6}"/>
              </a:ext>
            </a:extLst>
          </p:cNvPr>
          <p:cNvSpPr/>
          <p:nvPr userDrawn="1"/>
        </p:nvSpPr>
        <p:spPr>
          <a:xfrm>
            <a:off x="489807" y="4465734"/>
            <a:ext cx="614363" cy="614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56CAB6-0585-C389-C7FC-3850092D75AA}"/>
              </a:ext>
            </a:extLst>
          </p:cNvPr>
          <p:cNvSpPr/>
          <p:nvPr userDrawn="1"/>
        </p:nvSpPr>
        <p:spPr>
          <a:xfrm>
            <a:off x="4303825" y="4465733"/>
            <a:ext cx="614363" cy="614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76AD52-E753-1A69-D0FD-F65E63BD18FD}"/>
              </a:ext>
            </a:extLst>
          </p:cNvPr>
          <p:cNvSpPr/>
          <p:nvPr userDrawn="1"/>
        </p:nvSpPr>
        <p:spPr>
          <a:xfrm>
            <a:off x="8147354" y="4465733"/>
            <a:ext cx="614363" cy="614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82166D-7C0D-94B2-A539-630D07552E5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96824" y="1674421"/>
            <a:ext cx="4928616" cy="188564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36538" indent="0">
              <a:buNone/>
              <a:defRPr sz="1600"/>
            </a:lvl2pPr>
            <a:lvl3pPr marL="465138" indent="0">
              <a:buNone/>
              <a:defRPr sz="1600"/>
            </a:lvl3pPr>
            <a:lvl4pPr marL="693738" indent="0">
              <a:buNone/>
              <a:defRPr sz="1600"/>
            </a:lvl4pPr>
            <a:lvl5pPr marL="922338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A974B3E-0E30-C07D-D953-BD6DB0FE44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31392" y="4465734"/>
            <a:ext cx="2667000" cy="147177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09207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B03D3C-6AA1-83B8-14B9-9E7A7229B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3736182 h 6858000"/>
              <a:gd name="connsiteX5" fmla="*/ 307181 w 6096000"/>
              <a:gd name="connsiteY5" fmla="*/ 3736182 h 6858000"/>
              <a:gd name="connsiteX6" fmla="*/ 307181 w 6096000"/>
              <a:gd name="connsiteY6" fmla="*/ 3121819 h 6858000"/>
              <a:gd name="connsiteX7" fmla="*/ 0 w 6096000"/>
              <a:gd name="connsiteY7" fmla="*/ 312181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3736182"/>
                </a:lnTo>
                <a:lnTo>
                  <a:pt x="307181" y="3736182"/>
                </a:lnTo>
                <a:lnTo>
                  <a:pt x="307181" y="3121819"/>
                </a:lnTo>
                <a:lnTo>
                  <a:pt x="0" y="312181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5366B04-6144-F1F5-836D-93756AA0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4928616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82166D-7C0D-94B2-A539-630D07552E5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96824" y="1674421"/>
            <a:ext cx="4928616" cy="425089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36538" indent="0">
              <a:buNone/>
              <a:defRPr sz="1600"/>
            </a:lvl2pPr>
            <a:lvl3pPr marL="465138" indent="0">
              <a:buNone/>
              <a:defRPr sz="1600"/>
            </a:lvl3pPr>
            <a:lvl4pPr marL="693738" indent="0">
              <a:buNone/>
              <a:defRPr sz="1600"/>
            </a:lvl4pPr>
            <a:lvl5pPr marL="922338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F602B8-A8E6-7143-9B6C-B1FC88A5DF85}"/>
              </a:ext>
            </a:extLst>
          </p:cNvPr>
          <p:cNvSpPr/>
          <p:nvPr userDrawn="1"/>
        </p:nvSpPr>
        <p:spPr>
          <a:xfrm>
            <a:off x="5788819" y="3121818"/>
            <a:ext cx="614363" cy="614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33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FD2E7-F5F7-74F4-8AFB-2790C8C418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3121819 h 6858000"/>
              <a:gd name="connsiteX3" fmla="*/ 5788819 w 6096000"/>
              <a:gd name="connsiteY3" fmla="*/ 3121819 h 6858000"/>
              <a:gd name="connsiteX4" fmla="*/ 5788819 w 6096000"/>
              <a:gd name="connsiteY4" fmla="*/ 3736182 h 6858000"/>
              <a:gd name="connsiteX5" fmla="*/ 6096000 w 6096000"/>
              <a:gd name="connsiteY5" fmla="*/ 3736182 h 6858000"/>
              <a:gd name="connsiteX6" fmla="*/ 6096000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3121819"/>
                </a:lnTo>
                <a:lnTo>
                  <a:pt x="5788819" y="3121819"/>
                </a:lnTo>
                <a:lnTo>
                  <a:pt x="5788819" y="3736182"/>
                </a:lnTo>
                <a:lnTo>
                  <a:pt x="6096000" y="373618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5366B04-6144-F1F5-836D-93756AA0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832" y="365124"/>
            <a:ext cx="4928616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82166D-7C0D-94B2-A539-630D07552E5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656832" y="1674421"/>
            <a:ext cx="4928616" cy="425089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36538" indent="0">
              <a:buNone/>
              <a:defRPr sz="1600"/>
            </a:lvl2pPr>
            <a:lvl3pPr marL="465138" indent="0">
              <a:buNone/>
              <a:defRPr sz="1600"/>
            </a:lvl3pPr>
            <a:lvl4pPr marL="693738" indent="0">
              <a:buNone/>
              <a:defRPr sz="1600"/>
            </a:lvl4pPr>
            <a:lvl5pPr marL="922338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D39103-262D-A59A-05FB-5103BB4D019A}"/>
              </a:ext>
            </a:extLst>
          </p:cNvPr>
          <p:cNvSpPr/>
          <p:nvPr userDrawn="1"/>
        </p:nvSpPr>
        <p:spPr>
          <a:xfrm>
            <a:off x="5788818" y="3121818"/>
            <a:ext cx="614363" cy="614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31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5620E2E-976C-2F26-FD3F-C5ABBC0DA858}"/>
              </a:ext>
            </a:extLst>
          </p:cNvPr>
          <p:cNvSpPr/>
          <p:nvPr userDrawn="1"/>
        </p:nvSpPr>
        <p:spPr>
          <a:xfrm>
            <a:off x="8485632" y="441706"/>
            <a:ext cx="3706368" cy="12042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1163DAF-AA1A-7BFB-FA88-5ACF532A97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41706 h 6857999"/>
              <a:gd name="connsiteX3" fmla="*/ 8485632 w 12192000"/>
              <a:gd name="connsiteY3" fmla="*/ 441706 h 6857999"/>
              <a:gd name="connsiteX4" fmla="*/ 8485632 w 12192000"/>
              <a:gd name="connsiteY4" fmla="*/ 1645920 h 6857999"/>
              <a:gd name="connsiteX5" fmla="*/ 12192000 w 12192000"/>
              <a:gd name="connsiteY5" fmla="*/ 1645920 h 6857999"/>
              <a:gd name="connsiteX6" fmla="*/ 12192000 w 12192000"/>
              <a:gd name="connsiteY6" fmla="*/ 6857999 h 6857999"/>
              <a:gd name="connsiteX7" fmla="*/ 0 w 12192000"/>
              <a:gd name="connsiteY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441706"/>
                </a:lnTo>
                <a:lnTo>
                  <a:pt x="8485632" y="441706"/>
                </a:lnTo>
                <a:lnTo>
                  <a:pt x="8485632" y="1645920"/>
                </a:lnTo>
                <a:lnTo>
                  <a:pt x="12192000" y="164592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F04B5-F26A-0487-07B0-E7D2EA382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396248"/>
            <a:ext cx="12192000" cy="1461751"/>
          </a:xfrm>
          <a:solidFill>
            <a:schemeClr val="accent1">
              <a:alpha val="80000"/>
            </a:schemeClr>
          </a:solidFill>
        </p:spPr>
        <p:txBody>
          <a:bodyPr tIns="274320" anchor="t">
            <a:normAutofit/>
          </a:bodyPr>
          <a:lstStyle>
            <a:lvl1pPr algn="ctr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14EA7-4191-0EC5-E4D6-A40E87286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740" y="6194738"/>
            <a:ext cx="11018520" cy="66326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BAAAB8B1-2849-5434-3A53-54FDF1461C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9928" y="752983"/>
            <a:ext cx="2833515" cy="5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723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FCFCF0-6934-D395-0AAB-4C54C782D810}"/>
              </a:ext>
            </a:extLst>
          </p:cNvPr>
          <p:cNvSpPr/>
          <p:nvPr userDrawn="1"/>
        </p:nvSpPr>
        <p:spPr>
          <a:xfrm>
            <a:off x="6290890" y="0"/>
            <a:ext cx="590110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5366B04-6144-F1F5-836D-93756AA0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4928616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489608-4A6F-44D7-0C18-39B762519B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05252" y="2586024"/>
            <a:ext cx="4680196" cy="1471771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75558A-EE70-A0D5-0FCB-ECC60FE4153B}"/>
              </a:ext>
            </a:extLst>
          </p:cNvPr>
          <p:cNvSpPr/>
          <p:nvPr userDrawn="1"/>
        </p:nvSpPr>
        <p:spPr>
          <a:xfrm>
            <a:off x="5979802" y="1037668"/>
            <a:ext cx="614363" cy="614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82166D-7C0D-94B2-A539-630D07552E5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96824" y="1652031"/>
            <a:ext cx="4928616" cy="413916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36538" indent="0">
              <a:buNone/>
              <a:defRPr sz="1600"/>
            </a:lvl2pPr>
            <a:lvl3pPr marL="465138" indent="0">
              <a:buNone/>
              <a:defRPr sz="1600"/>
            </a:lvl3pPr>
            <a:lvl4pPr marL="693738" indent="0">
              <a:buNone/>
              <a:defRPr sz="1600"/>
            </a:lvl4pPr>
            <a:lvl5pPr marL="922338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A974B3E-0E30-C07D-D953-BD6DB0FE44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05252" y="608964"/>
            <a:ext cx="4680196" cy="1471771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11EA1DE-4AE2-D38B-FB50-A1F0C6BE9B17}"/>
              </a:ext>
            </a:extLst>
          </p:cNvPr>
          <p:cNvCxnSpPr/>
          <p:nvPr userDrawn="1"/>
        </p:nvCxnSpPr>
        <p:spPr>
          <a:xfrm>
            <a:off x="6905252" y="2319114"/>
            <a:ext cx="468019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837B7F-9DEC-5890-6243-8733CEA1CE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08300" y="4572936"/>
            <a:ext cx="4680196" cy="1471771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BF7AC4-934E-BA40-1F16-AB1A1CD76BA6}"/>
              </a:ext>
            </a:extLst>
          </p:cNvPr>
          <p:cNvCxnSpPr/>
          <p:nvPr userDrawn="1"/>
        </p:nvCxnSpPr>
        <p:spPr>
          <a:xfrm>
            <a:off x="6901346" y="4324698"/>
            <a:ext cx="468019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FB66196-1B35-595C-1DBD-B4D1A8BA8506}"/>
              </a:ext>
            </a:extLst>
          </p:cNvPr>
          <p:cNvSpPr/>
          <p:nvPr userDrawn="1"/>
        </p:nvSpPr>
        <p:spPr>
          <a:xfrm>
            <a:off x="5979801" y="5001640"/>
            <a:ext cx="614363" cy="614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CE12BE-358F-52B4-5D44-F9F4F26A7816}"/>
              </a:ext>
            </a:extLst>
          </p:cNvPr>
          <p:cNvSpPr/>
          <p:nvPr userDrawn="1"/>
        </p:nvSpPr>
        <p:spPr>
          <a:xfrm>
            <a:off x="5991519" y="3014728"/>
            <a:ext cx="614363" cy="614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8636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3854E56-C55E-FC97-5343-C2CF0A34875A}"/>
              </a:ext>
            </a:extLst>
          </p:cNvPr>
          <p:cNvCxnSpPr>
            <a:cxnSpLocks/>
          </p:cNvCxnSpPr>
          <p:nvPr userDrawn="1"/>
        </p:nvCxnSpPr>
        <p:spPr>
          <a:xfrm>
            <a:off x="4213871" y="0"/>
            <a:ext cx="0" cy="685800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5366B04-6144-F1F5-836D-93756AA0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2927096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489608-4A6F-44D7-0C18-39B762519B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7250" y="1807997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75558A-EE70-A0D5-0FCB-ECC60FE4153B}"/>
              </a:ext>
            </a:extLst>
          </p:cNvPr>
          <p:cNvSpPr/>
          <p:nvPr userDrawn="1"/>
        </p:nvSpPr>
        <p:spPr>
          <a:xfrm>
            <a:off x="3985271" y="776136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182166D-7C0D-94B2-A539-630D07552E5F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96824" y="1698171"/>
            <a:ext cx="2927096" cy="43312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36538" indent="0">
              <a:buNone/>
              <a:defRPr sz="1600"/>
            </a:lvl2pPr>
            <a:lvl3pPr marL="465138" indent="0">
              <a:buNone/>
              <a:defRPr sz="1600"/>
            </a:lvl3pPr>
            <a:lvl4pPr marL="693738" indent="0">
              <a:buNone/>
              <a:defRPr sz="1600"/>
            </a:lvl4pPr>
            <a:lvl5pPr marL="922338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A974B3E-0E30-C07D-D953-BD6DB0FE44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37250" y="608965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11EA1DE-4AE2-D38B-FB50-A1F0C6BE9B17}"/>
              </a:ext>
            </a:extLst>
          </p:cNvPr>
          <p:cNvCxnSpPr>
            <a:cxnSpLocks/>
          </p:cNvCxnSpPr>
          <p:nvPr userDrawn="1"/>
        </p:nvCxnSpPr>
        <p:spPr>
          <a:xfrm>
            <a:off x="4637250" y="1604252"/>
            <a:ext cx="29335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837B7F-9DEC-5890-6243-8733CEA1CE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37250" y="3007029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BF7AC4-934E-BA40-1F16-AB1A1CD76BA6}"/>
              </a:ext>
            </a:extLst>
          </p:cNvPr>
          <p:cNvCxnSpPr>
            <a:cxnSpLocks/>
          </p:cNvCxnSpPr>
          <p:nvPr userDrawn="1"/>
        </p:nvCxnSpPr>
        <p:spPr>
          <a:xfrm>
            <a:off x="4637250" y="2803284"/>
            <a:ext cx="293702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FB66196-1B35-595C-1DBD-B4D1A8BA8506}"/>
              </a:ext>
            </a:extLst>
          </p:cNvPr>
          <p:cNvSpPr/>
          <p:nvPr userDrawn="1"/>
        </p:nvSpPr>
        <p:spPr>
          <a:xfrm>
            <a:off x="3985271" y="31742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CE12BE-358F-52B4-5D44-F9F4F26A7816}"/>
              </a:ext>
            </a:extLst>
          </p:cNvPr>
          <p:cNvSpPr/>
          <p:nvPr userDrawn="1"/>
        </p:nvSpPr>
        <p:spPr>
          <a:xfrm>
            <a:off x="3985271" y="1975168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3DD2964-C0A8-D684-12D6-D7B9F54BBB7F}"/>
              </a:ext>
            </a:extLst>
          </p:cNvPr>
          <p:cNvCxnSpPr>
            <a:cxnSpLocks/>
          </p:cNvCxnSpPr>
          <p:nvPr userDrawn="1"/>
        </p:nvCxnSpPr>
        <p:spPr>
          <a:xfrm>
            <a:off x="8252878" y="0"/>
            <a:ext cx="0" cy="685800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F15F1FE1-C2EA-6757-3EB3-50FAC82C36C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37250" y="4206061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C96850-2C54-B8B8-89E9-A673AE0DA4FF}"/>
              </a:ext>
            </a:extLst>
          </p:cNvPr>
          <p:cNvCxnSpPr>
            <a:cxnSpLocks/>
          </p:cNvCxnSpPr>
          <p:nvPr userDrawn="1"/>
        </p:nvCxnSpPr>
        <p:spPr>
          <a:xfrm>
            <a:off x="4637250" y="4002316"/>
            <a:ext cx="29335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63F1A2A-8623-F0F7-1F60-12E860D5806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37250" y="5405092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012F306-BF89-6F5F-9339-02B74B49C87B}"/>
              </a:ext>
            </a:extLst>
          </p:cNvPr>
          <p:cNvCxnSpPr>
            <a:cxnSpLocks/>
          </p:cNvCxnSpPr>
          <p:nvPr userDrawn="1"/>
        </p:nvCxnSpPr>
        <p:spPr>
          <a:xfrm>
            <a:off x="4637250" y="5201348"/>
            <a:ext cx="293702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B51EC1D-81D3-F741-7F80-C58AD35FB65C}"/>
              </a:ext>
            </a:extLst>
          </p:cNvPr>
          <p:cNvSpPr/>
          <p:nvPr userDrawn="1"/>
        </p:nvSpPr>
        <p:spPr>
          <a:xfrm>
            <a:off x="3985271" y="5572263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71270CD-1A59-3EAE-2163-E457919410F2}"/>
              </a:ext>
            </a:extLst>
          </p:cNvPr>
          <p:cNvSpPr/>
          <p:nvPr userDrawn="1"/>
        </p:nvSpPr>
        <p:spPr>
          <a:xfrm>
            <a:off x="3985271" y="4373232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8388C6C5-079E-EC39-D525-ABDFCCC7EB3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652507" y="1807997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D015DFE-0261-2C1F-1EA3-A2CAF713476C}"/>
              </a:ext>
            </a:extLst>
          </p:cNvPr>
          <p:cNvSpPr/>
          <p:nvPr userDrawn="1"/>
        </p:nvSpPr>
        <p:spPr>
          <a:xfrm>
            <a:off x="8024278" y="776136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0B15BAFC-AB10-C58C-3994-6F2430C581F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52507" y="608965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 b="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905B8D6-1146-6CAD-55D8-AD399833B94B}"/>
              </a:ext>
            </a:extLst>
          </p:cNvPr>
          <p:cNvCxnSpPr>
            <a:cxnSpLocks/>
          </p:cNvCxnSpPr>
          <p:nvPr userDrawn="1"/>
        </p:nvCxnSpPr>
        <p:spPr>
          <a:xfrm>
            <a:off x="8652507" y="1604252"/>
            <a:ext cx="29335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BEE2C7E3-BF2B-D5DC-123C-FEEC1C14A70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652507" y="3007029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617B641-97B2-F596-6710-EB13376C48C3}"/>
              </a:ext>
            </a:extLst>
          </p:cNvPr>
          <p:cNvCxnSpPr>
            <a:cxnSpLocks/>
          </p:cNvCxnSpPr>
          <p:nvPr userDrawn="1"/>
        </p:nvCxnSpPr>
        <p:spPr>
          <a:xfrm>
            <a:off x="8652507" y="2803284"/>
            <a:ext cx="293702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428D30BD-3779-6D4B-E199-B4F27D00C244}"/>
              </a:ext>
            </a:extLst>
          </p:cNvPr>
          <p:cNvSpPr/>
          <p:nvPr userDrawn="1"/>
        </p:nvSpPr>
        <p:spPr>
          <a:xfrm>
            <a:off x="8024278" y="31742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1FB0837-57A0-8ED8-2B18-C368B7DB7D1D}"/>
              </a:ext>
            </a:extLst>
          </p:cNvPr>
          <p:cNvSpPr/>
          <p:nvPr userDrawn="1"/>
        </p:nvSpPr>
        <p:spPr>
          <a:xfrm>
            <a:off x="8024278" y="1975168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7">
            <a:extLst>
              <a:ext uri="{FF2B5EF4-FFF2-40B4-BE49-F238E27FC236}">
                <a16:creationId xmlns:a16="http://schemas.microsoft.com/office/drawing/2014/main" id="{31924DB0-2A4E-6B16-2B3F-73323CA55FA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652507" y="4206061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EE1196D-AE8B-F152-CFBB-868FC001854E}"/>
              </a:ext>
            </a:extLst>
          </p:cNvPr>
          <p:cNvCxnSpPr>
            <a:cxnSpLocks/>
          </p:cNvCxnSpPr>
          <p:nvPr userDrawn="1"/>
        </p:nvCxnSpPr>
        <p:spPr>
          <a:xfrm>
            <a:off x="8652507" y="4002316"/>
            <a:ext cx="29335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7">
            <a:extLst>
              <a:ext uri="{FF2B5EF4-FFF2-40B4-BE49-F238E27FC236}">
                <a16:creationId xmlns:a16="http://schemas.microsoft.com/office/drawing/2014/main" id="{CAF268C2-6E8C-D566-1ACD-9200B3B3FC2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652507" y="5405092"/>
            <a:ext cx="2933535" cy="791542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>
                <a:solidFill>
                  <a:schemeClr val="tx2"/>
                </a:solidFill>
              </a:defRPr>
            </a:lvl1pPr>
            <a:lvl2pPr marL="236538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465138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693738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922338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B667B10-67C9-D6C7-4EB3-A762E88DE944}"/>
              </a:ext>
            </a:extLst>
          </p:cNvPr>
          <p:cNvCxnSpPr>
            <a:cxnSpLocks/>
          </p:cNvCxnSpPr>
          <p:nvPr userDrawn="1"/>
        </p:nvCxnSpPr>
        <p:spPr>
          <a:xfrm>
            <a:off x="8652507" y="5201348"/>
            <a:ext cx="293702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74908282-9C25-5E87-C873-48C1DA8EC116}"/>
              </a:ext>
            </a:extLst>
          </p:cNvPr>
          <p:cNvSpPr/>
          <p:nvPr userDrawn="1"/>
        </p:nvSpPr>
        <p:spPr>
          <a:xfrm>
            <a:off x="8024278" y="5572263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BDCE881-94E0-E539-B8CA-510A23D987FD}"/>
              </a:ext>
            </a:extLst>
          </p:cNvPr>
          <p:cNvSpPr/>
          <p:nvPr userDrawn="1"/>
        </p:nvSpPr>
        <p:spPr>
          <a:xfrm>
            <a:off x="8024278" y="4373232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488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884BB28-ABD5-78F1-A22D-E37A3518B0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8960" y="1825625"/>
            <a:ext cx="2159000" cy="221043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11055096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E03C1-EF7B-3E48-C58A-64AEA7C8FB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8960" y="475887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3FA0F-C9BF-0E07-BAAA-69E1853FFF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8960" y="4036061"/>
            <a:ext cx="2159000" cy="67405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B10D2F85-4D40-5547-33EE-EBA314242F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22472" y="1825625"/>
            <a:ext cx="2159000" cy="221043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ED3E667-CF0D-148C-7113-D2CB55CCD7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22472" y="475887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6A0A357-E433-821A-D511-2EC4EA751A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22472" y="4036061"/>
            <a:ext cx="2159000" cy="67405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C37EE91B-2195-6AC9-E095-5F47668497C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439408" y="1825625"/>
            <a:ext cx="2159000" cy="221043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B2BDD6C-8D12-C5C7-E68D-A35AD28AA8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9408" y="475887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26D37598-3A81-DBBA-CC68-5033232C09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39408" y="4036061"/>
            <a:ext cx="2159000" cy="67405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8FE9EBF0-7F0D-1623-7479-F80F103459B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392920" y="1810831"/>
            <a:ext cx="2159000" cy="220999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5C44A2A-2579-AECB-530D-60F30C40339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92920" y="4744085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65EB2A2-4A0B-1BF6-2EA3-9DABB677C2A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392920" y="4021267"/>
            <a:ext cx="2159000" cy="67405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599335F-3083-6D43-BBCD-1167DD2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95CCAF4-F8BA-4B73-B6AD-362E451B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780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884BB28-ABD5-78F1-A22D-E37A3518B0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84528" y="1825625"/>
            <a:ext cx="2159000" cy="221043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4"/>
            <a:ext cx="11088624" cy="1097915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E03C1-EF7B-3E48-C58A-64AEA7C8FB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84528" y="475887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3FA0F-C9BF-0E07-BAAA-69E1853FFF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84528" y="4036061"/>
            <a:ext cx="2159000" cy="67405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B10D2F85-4D40-5547-33EE-EBA314242F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003800" y="1825625"/>
            <a:ext cx="2159000" cy="221043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ED3E667-CF0D-148C-7113-D2CB55CCD7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03800" y="475887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6A0A357-E433-821A-D511-2EC4EA751A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03800" y="4036061"/>
            <a:ext cx="2159000" cy="67405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C37EE91B-2195-6AC9-E095-5F47668497C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286496" y="1825625"/>
            <a:ext cx="2159000" cy="221043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B2BDD6C-8D12-C5C7-E68D-A35AD28AA8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86496" y="475887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26D37598-3A81-DBBA-CC68-5033232C09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286496" y="4036061"/>
            <a:ext cx="2159000" cy="67405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599335F-3083-6D43-BBCD-1167DD2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95CCAF4-F8BA-4B73-B6AD-362E451B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4492BF-8D70-B1C0-B1FD-A32674C21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2" y="6430962"/>
            <a:ext cx="1051736" cy="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462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157CD0-9959-F181-4F68-A39923782422}"/>
              </a:ext>
            </a:extLst>
          </p:cNvPr>
          <p:cNvSpPr/>
          <p:nvPr userDrawn="1"/>
        </p:nvSpPr>
        <p:spPr>
          <a:xfrm>
            <a:off x="0" y="0"/>
            <a:ext cx="4038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884BB28-ABD5-78F1-A22D-E37A3518B0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04320" y="1402155"/>
            <a:ext cx="2159000" cy="219519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5"/>
            <a:ext cx="3102903" cy="2748465"/>
          </a:xfrm>
        </p:spPr>
        <p:txBody>
          <a:bodyPr anchor="ctr"/>
          <a:lstStyle>
            <a:lvl1pPr>
              <a:defRPr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E03C1-EF7B-3E48-C58A-64AEA7C8FB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04320" y="433540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3FA0F-C9BF-0E07-BAAA-69E1853FFF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04320" y="3612591"/>
            <a:ext cx="2159000" cy="67405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B10D2F85-4D40-5547-33EE-EBA314242F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024547" y="1402155"/>
            <a:ext cx="2159000" cy="219519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ED3E667-CF0D-148C-7113-D2CB55CCD7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24547" y="433540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6A0A357-E433-821A-D511-2EC4EA751A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24547" y="3612591"/>
            <a:ext cx="2159000" cy="67405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C37EE91B-2195-6AC9-E095-5F47668497C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26448" y="1402155"/>
            <a:ext cx="2159000" cy="219519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B2BDD6C-8D12-C5C7-E68D-A35AD28AA8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26448" y="4335409"/>
            <a:ext cx="2159000" cy="1203009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26D37598-3A81-DBBA-CC68-5033232C09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426448" y="3612591"/>
            <a:ext cx="2159000" cy="67405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599335F-3083-6D43-BBCD-1167DD2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95CCAF4-F8BA-4B73-B6AD-362E451B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4492BF-8D70-B1C0-B1FD-A32674C21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2" y="6430962"/>
            <a:ext cx="1051736" cy="21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601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17E2BF-8BCA-317F-BFC1-D0D1C7DE5E99}"/>
              </a:ext>
            </a:extLst>
          </p:cNvPr>
          <p:cNvSpPr/>
          <p:nvPr userDrawn="1"/>
        </p:nvSpPr>
        <p:spPr>
          <a:xfrm>
            <a:off x="11259312" y="0"/>
            <a:ext cx="9326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EF8ED7-6B02-4860-D99E-AC1A5649B470}"/>
              </a:ext>
            </a:extLst>
          </p:cNvPr>
          <p:cNvSpPr txBox="1"/>
          <p:nvPr userDrawn="1"/>
        </p:nvSpPr>
        <p:spPr>
          <a:xfrm>
            <a:off x="11385986" y="240335"/>
            <a:ext cx="82180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599335F-3083-6D43-BBCD-1167DD2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4492BF-8D70-B1C0-B1FD-A32674C21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4" y="6430962"/>
            <a:ext cx="1051731" cy="215898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884BB28-ABD5-78F1-A22D-E37A3518B0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259312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6"/>
            <a:ext cx="10283952" cy="1037030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3FA0F-C9BF-0E07-BAAA-69E1853FFF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4364" y="3612590"/>
            <a:ext cx="3931337" cy="2453245"/>
          </a:xfrm>
          <a:solidFill>
            <a:schemeClr val="accent2"/>
          </a:solidFill>
        </p:spPr>
        <p:txBody>
          <a:bodyPr lIns="274320" tIns="274320" rIns="274320" anchor="t">
            <a:noAutofit/>
          </a:bodyPr>
          <a:lstStyle>
            <a:lvl1pPr marL="0" indent="0" algn="l">
              <a:buNone/>
              <a:defRPr sz="1800">
                <a:solidFill>
                  <a:schemeClr val="accent3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95CCAF4-F8BA-4B73-B6AD-362E451B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E03C1-EF7B-3E48-C58A-64AEA7C8FB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3776" y="4220115"/>
            <a:ext cx="3634604" cy="184572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</p:spTree>
    <p:extLst>
      <p:ext uri="{BB962C8B-B14F-4D97-AF65-F5344CB8AC3E}">
        <p14:creationId xmlns:p14="http://schemas.microsoft.com/office/powerpoint/2010/main" val="2450922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17E2BF-8BCA-317F-BFC1-D0D1C7DE5E99}"/>
              </a:ext>
            </a:extLst>
          </p:cNvPr>
          <p:cNvSpPr/>
          <p:nvPr userDrawn="1"/>
        </p:nvSpPr>
        <p:spPr>
          <a:xfrm>
            <a:off x="11259312" y="0"/>
            <a:ext cx="9326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599335F-3083-6D43-BBCD-1167DD2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4492BF-8D70-B1C0-B1FD-A32674C21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4" y="6430962"/>
            <a:ext cx="1051731" cy="215898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884BB28-ABD5-78F1-A22D-E37A3518B0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259312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6"/>
            <a:ext cx="10283952" cy="1037030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3FA0F-C9BF-0E07-BAAA-69E1853FFF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4364" y="3612590"/>
            <a:ext cx="3931337" cy="2453245"/>
          </a:xfrm>
          <a:solidFill>
            <a:schemeClr val="accent2"/>
          </a:solidFill>
        </p:spPr>
        <p:txBody>
          <a:bodyPr lIns="274320" tIns="274320" rIns="274320" anchor="t">
            <a:noAutofit/>
          </a:bodyPr>
          <a:lstStyle>
            <a:lvl1pPr marL="0" indent="0" algn="l">
              <a:buNone/>
              <a:defRPr sz="1800">
                <a:solidFill>
                  <a:schemeClr val="accent3"/>
                </a:solidFill>
                <a:latin typeface="+mj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95CCAF4-F8BA-4B73-B6AD-362E451B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E03C1-EF7B-3E48-C58A-64AEA7C8FB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3776" y="4220115"/>
            <a:ext cx="3634604" cy="184572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title text</a:t>
            </a:r>
          </a:p>
        </p:txBody>
      </p:sp>
    </p:spTree>
    <p:extLst>
      <p:ext uri="{BB962C8B-B14F-4D97-AF65-F5344CB8AC3E}">
        <p14:creationId xmlns:p14="http://schemas.microsoft.com/office/powerpoint/2010/main" val="11230985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17E2BF-8BCA-317F-BFC1-D0D1C7DE5E99}"/>
              </a:ext>
            </a:extLst>
          </p:cNvPr>
          <p:cNvSpPr/>
          <p:nvPr userDrawn="1"/>
        </p:nvSpPr>
        <p:spPr>
          <a:xfrm>
            <a:off x="11259312" y="0"/>
            <a:ext cx="9326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EF8ED7-6B02-4860-D99E-AC1A5649B470}"/>
              </a:ext>
            </a:extLst>
          </p:cNvPr>
          <p:cNvSpPr txBox="1"/>
          <p:nvPr userDrawn="1"/>
        </p:nvSpPr>
        <p:spPr>
          <a:xfrm>
            <a:off x="11385986" y="240335"/>
            <a:ext cx="82180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599335F-3083-6D43-BBCD-1167DD2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4492BF-8D70-B1C0-B1FD-A32674C21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4" y="6430962"/>
            <a:ext cx="1051731" cy="215898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884BB28-ABD5-78F1-A22D-E37A3518B0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259312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6"/>
            <a:ext cx="10283952" cy="1037030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3FA0F-C9BF-0E07-BAAA-69E1853FFF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4364" y="3612590"/>
            <a:ext cx="3931337" cy="2453245"/>
          </a:xfrm>
          <a:solidFill>
            <a:schemeClr val="accent2"/>
          </a:solidFill>
        </p:spPr>
        <p:txBody>
          <a:bodyPr lIns="274320" tIns="274320" rIns="274320" bIns="274320"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95CCAF4-F8BA-4B73-B6AD-362E451B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868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17E2BF-8BCA-317F-BFC1-D0D1C7DE5E99}"/>
              </a:ext>
            </a:extLst>
          </p:cNvPr>
          <p:cNvSpPr/>
          <p:nvPr userDrawn="1"/>
        </p:nvSpPr>
        <p:spPr>
          <a:xfrm>
            <a:off x="11259312" y="0"/>
            <a:ext cx="9326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599335F-3083-6D43-BBCD-1167DD2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A4492BF-8D70-B1C0-B1FD-A32674C211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4" y="6430962"/>
            <a:ext cx="1051731" cy="215898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884BB28-ABD5-78F1-A22D-E37A3518B0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259312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 sz="1800"/>
            </a:lvl1pPr>
          </a:lstStyle>
          <a:p>
            <a:r>
              <a:rPr lang="en-US" dirty="0"/>
              <a:t>Click icon to insert picture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B51E1FA-22F2-DFC0-8C96-08CA7CA91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6"/>
            <a:ext cx="10283952" cy="1037030"/>
          </a:xfrm>
        </p:spPr>
        <p:txBody>
          <a:bodyPr anchor="ctr"/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3FA0F-C9BF-0E07-BAAA-69E1853FFF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4364" y="3612590"/>
            <a:ext cx="3931337" cy="2453245"/>
          </a:xfrm>
          <a:solidFill>
            <a:schemeClr val="accent2"/>
          </a:solidFill>
        </p:spPr>
        <p:txBody>
          <a:bodyPr lIns="274320" tIns="274320" rIns="274320" bIns="274320"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236538" indent="0">
              <a:buNone/>
              <a:defRPr sz="1600">
                <a:latin typeface="+mj-lt"/>
              </a:defRPr>
            </a:lvl2pPr>
            <a:lvl3pPr marL="465138" indent="0">
              <a:buNone/>
              <a:defRPr sz="1600">
                <a:latin typeface="+mj-lt"/>
              </a:defRPr>
            </a:lvl3pPr>
            <a:lvl4pPr marL="693738" indent="0">
              <a:buNone/>
              <a:defRPr sz="1600">
                <a:latin typeface="+mj-lt"/>
              </a:defRPr>
            </a:lvl4pPr>
            <a:lvl5pPr marL="922338" indent="0">
              <a:buNone/>
              <a:defRPr sz="16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95CCAF4-F8BA-4B73-B6AD-362E451B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0776" y="6356350"/>
            <a:ext cx="80467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6038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B0B76-1D81-5324-B85D-62628093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3B88C-5E31-D68F-BBD1-F368B14F97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824" y="1674421"/>
            <a:ext cx="5181600" cy="45025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549E-A409-7510-A324-619FD3594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3848" y="1674421"/>
            <a:ext cx="5181600" cy="45025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66EB47-A53C-77F7-B96E-A5454C1FB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BBE07E-25D7-50A1-CF8C-C49B1F1EC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1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B759792-0F20-1A08-B2B8-6B1E067C723A}"/>
              </a:ext>
            </a:extLst>
          </p:cNvPr>
          <p:cNvSpPr/>
          <p:nvPr userDrawn="1"/>
        </p:nvSpPr>
        <p:spPr>
          <a:xfrm>
            <a:off x="0" y="441706"/>
            <a:ext cx="3706368" cy="12042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B25AE74-233C-51AB-DA4C-FF07DD4F71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  <a:gd name="connsiteX4" fmla="*/ 0 w 12192000"/>
              <a:gd name="connsiteY4" fmla="*/ 1645920 h 6857999"/>
              <a:gd name="connsiteX5" fmla="*/ 3706368 w 12192000"/>
              <a:gd name="connsiteY5" fmla="*/ 1645920 h 6857999"/>
              <a:gd name="connsiteX6" fmla="*/ 3706368 w 12192000"/>
              <a:gd name="connsiteY6" fmla="*/ 441706 h 6857999"/>
              <a:gd name="connsiteX7" fmla="*/ 0 w 12192000"/>
              <a:gd name="connsiteY7" fmla="*/ 44170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lnTo>
                  <a:pt x="0" y="1645920"/>
                </a:lnTo>
                <a:lnTo>
                  <a:pt x="3706368" y="1645920"/>
                </a:lnTo>
                <a:lnTo>
                  <a:pt x="3706368" y="441706"/>
                </a:lnTo>
                <a:lnTo>
                  <a:pt x="0" y="441706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F04B5-F26A-0487-07B0-E7D2EA382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396248"/>
            <a:ext cx="12192000" cy="1461751"/>
          </a:xfrm>
          <a:solidFill>
            <a:schemeClr val="accent1">
              <a:alpha val="80000"/>
            </a:schemeClr>
          </a:solidFill>
        </p:spPr>
        <p:txBody>
          <a:bodyPr tIns="274320" anchor="t">
            <a:normAutofit/>
          </a:bodyPr>
          <a:lstStyle>
            <a:lvl1pPr algn="ctr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14EA7-4191-0EC5-E4D6-A40E87286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740" y="6194738"/>
            <a:ext cx="11018520" cy="66326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17E492F-DCF8-B783-1F8B-F9C1B3E6A0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" y="752983"/>
            <a:ext cx="2833515" cy="5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146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C45EDF-B2AD-A699-AD1C-39A846AD1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6826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57A974-E72E-D0D6-27C5-BF31A627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826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64F46C-CC4F-791F-8F78-83D63F4DFE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226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419A8-3705-7E62-4721-3999005030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226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5A417-1D92-87EA-AB5A-55526558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93EBE0-97B5-0B03-44DE-054613FAD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9143411-5A82-8157-E23E-AD5775E9D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5"/>
            <a:ext cx="11088624" cy="10972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09628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AC05F-C0C8-BD47-EA1C-71C4FB817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CFE334-08A2-F933-B8F4-592D169CA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8C9892-CCFE-EC56-B517-365940358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538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D7FBE-5CA8-5EDC-09C6-2EDDAEE11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57200"/>
            <a:ext cx="426910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C6F64-6002-44ED-6CBD-133BF74F0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40226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37E82-98F3-784C-CB09-B749FB1E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2920" y="2057400"/>
            <a:ext cx="426910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670E62-550C-BAC8-508D-AD201CA73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CE18BC-4897-1024-1FEF-B1078A1E0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42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30592-4D2B-C138-5C93-DFC9420A3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57200"/>
            <a:ext cx="426910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7596D8-9796-CCC0-9E5E-D8533D6B424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photo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3FEDF7-A89B-C648-5466-CD1CC3AD8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2920" y="2057400"/>
            <a:ext cx="426910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19461-A20D-30E1-043B-4497D4CAB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509754-064A-0FE9-C277-C6A213EC3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8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EF195-EA17-4272-A509-CB8D3B4D8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9FC18E-D643-9D9B-C04A-899ED11E1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3434B-6F30-5AE0-350F-B5581582D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44F3C-5714-E473-4248-783400721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076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B4177F-8362-1AF8-76B0-053F5C3D36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B9525F-0F70-408D-C9E3-E9D2D9B36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94362" y="365125"/>
            <a:ext cx="797813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BABA3-B486-40C2-F3C1-380A00F5D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04E34-334F-50A7-9812-D83BC890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7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B759792-0F20-1A08-B2B8-6B1E067C723A}"/>
              </a:ext>
            </a:extLst>
          </p:cNvPr>
          <p:cNvSpPr/>
          <p:nvPr userDrawn="1"/>
        </p:nvSpPr>
        <p:spPr>
          <a:xfrm>
            <a:off x="0" y="441706"/>
            <a:ext cx="3706368" cy="12042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B25AE74-233C-51AB-DA4C-FF07DD4F71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  <a:gd name="connsiteX4" fmla="*/ 0 w 12192000"/>
              <a:gd name="connsiteY4" fmla="*/ 1645920 h 6857999"/>
              <a:gd name="connsiteX5" fmla="*/ 3706368 w 12192000"/>
              <a:gd name="connsiteY5" fmla="*/ 1645920 h 6857999"/>
              <a:gd name="connsiteX6" fmla="*/ 3706368 w 12192000"/>
              <a:gd name="connsiteY6" fmla="*/ 441706 h 6857999"/>
              <a:gd name="connsiteX7" fmla="*/ 0 w 12192000"/>
              <a:gd name="connsiteY7" fmla="*/ 44170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lnTo>
                  <a:pt x="0" y="1645920"/>
                </a:lnTo>
                <a:lnTo>
                  <a:pt x="3706368" y="1645920"/>
                </a:lnTo>
                <a:lnTo>
                  <a:pt x="3706368" y="441706"/>
                </a:lnTo>
                <a:lnTo>
                  <a:pt x="0" y="441706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F04B5-F26A-0487-07B0-E7D2EA382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496" y="4101354"/>
            <a:ext cx="11065764" cy="2093384"/>
          </a:xfrm>
          <a:noFill/>
        </p:spPr>
        <p:txBody>
          <a:bodyPr tIns="27432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14EA7-4191-0EC5-E4D6-A40E87286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496" y="6194738"/>
            <a:ext cx="11065764" cy="66326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17E492F-DCF8-B783-1F8B-F9C1B3E6A0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" y="752983"/>
            <a:ext cx="2833515" cy="5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86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D4403F-1596-CB7D-932E-1550DEDA2D0B}"/>
              </a:ext>
            </a:extLst>
          </p:cNvPr>
          <p:cNvSpPr/>
          <p:nvPr userDrawn="1"/>
        </p:nvSpPr>
        <p:spPr>
          <a:xfrm rot="5400000">
            <a:off x="1912619" y="-1912619"/>
            <a:ext cx="6858003" cy="10683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4C8AA0-08EC-862D-2C9E-FA0547F29959}"/>
              </a:ext>
            </a:extLst>
          </p:cNvPr>
          <p:cNvSpPr/>
          <p:nvPr userDrawn="1"/>
        </p:nvSpPr>
        <p:spPr>
          <a:xfrm rot="5400000">
            <a:off x="7985758" y="2651761"/>
            <a:ext cx="6858003" cy="15544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A34FED4-1A2A-9644-190E-1FCDFB047D6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5626608" y="365760"/>
            <a:ext cx="6126480" cy="612648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F04B5-F26A-0487-07B0-E7D2EA382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2321880"/>
            <a:ext cx="4654296" cy="2450591"/>
          </a:xfrm>
          <a:noFill/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14EA7-4191-0EC5-E4D6-A40E87286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4863213"/>
            <a:ext cx="4654296" cy="162902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7004C233-BA37-9634-9CE1-AAC78FB12E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52" y="740664"/>
            <a:ext cx="2833515" cy="5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0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C36D26A-0888-F635-88F1-1D6FF329C04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1645920 h 6858000"/>
              <a:gd name="connsiteX5" fmla="*/ 3706368 w 12192000"/>
              <a:gd name="connsiteY5" fmla="*/ 1645920 h 6858000"/>
              <a:gd name="connsiteX6" fmla="*/ 3706368 w 12192000"/>
              <a:gd name="connsiteY6" fmla="*/ 441706 h 6858000"/>
              <a:gd name="connsiteX7" fmla="*/ 0 w 12192000"/>
              <a:gd name="connsiteY7" fmla="*/ 4417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645920"/>
                </a:lnTo>
                <a:lnTo>
                  <a:pt x="3706368" y="1645920"/>
                </a:lnTo>
                <a:lnTo>
                  <a:pt x="3706368" y="441706"/>
                </a:lnTo>
                <a:lnTo>
                  <a:pt x="0" y="441706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Move navy text box to the side to click icon and add picture </a:t>
            </a:r>
            <a:br>
              <a:rPr lang="en-US" dirty="0"/>
            </a:br>
            <a:r>
              <a:rPr lang="en-US" dirty="0"/>
              <a:t>then move text box back again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AB2A80-D662-AB43-F810-CB6A93EFBBB1}"/>
              </a:ext>
            </a:extLst>
          </p:cNvPr>
          <p:cNvSpPr/>
          <p:nvPr userDrawn="1"/>
        </p:nvSpPr>
        <p:spPr>
          <a:xfrm>
            <a:off x="0" y="441706"/>
            <a:ext cx="3706368" cy="12042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3D40811-BE1A-825D-5FA5-E36C243163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39496 w 12192000"/>
              <a:gd name="connsiteY0" fmla="*/ 752983 h 6858000"/>
              <a:gd name="connsiteX1" fmla="*/ 539496 w 12192000"/>
              <a:gd name="connsiteY1" fmla="*/ 1334643 h 6858000"/>
              <a:gd name="connsiteX2" fmla="*/ 3373011 w 12192000"/>
              <a:gd name="connsiteY2" fmla="*/ 1334643 h 6858000"/>
              <a:gd name="connsiteX3" fmla="*/ 3373011 w 12192000"/>
              <a:gd name="connsiteY3" fmla="*/ 752983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539496" y="752983"/>
                </a:moveTo>
                <a:lnTo>
                  <a:pt x="539496" y="1334643"/>
                </a:lnTo>
                <a:lnTo>
                  <a:pt x="3373011" y="1334643"/>
                </a:lnTo>
                <a:lnTo>
                  <a:pt x="3373011" y="75298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wrap="square" lIns="548640" tIns="4572000" anchor="t">
            <a:noAutofit/>
          </a:bodyPr>
          <a:lstStyle>
            <a:lvl1pPr algn="l">
              <a:defRPr sz="3600" cap="none" baseline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14EA7-4191-0EC5-E4D6-A40E87286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5324354"/>
            <a:ext cx="11137392" cy="109473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BFD2CE21-73A9-D87B-47C1-7ED79E0838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" y="752983"/>
            <a:ext cx="2833515" cy="5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4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A8DE28B-DB8C-DE6F-4A2C-B8476C8979A2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1645920 h 6858000"/>
              <a:gd name="connsiteX5" fmla="*/ 3706368 w 12192000"/>
              <a:gd name="connsiteY5" fmla="*/ 1645920 h 6858000"/>
              <a:gd name="connsiteX6" fmla="*/ 3706368 w 12192000"/>
              <a:gd name="connsiteY6" fmla="*/ 441706 h 6858000"/>
              <a:gd name="connsiteX7" fmla="*/ 0 w 12192000"/>
              <a:gd name="connsiteY7" fmla="*/ 4417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645920"/>
                </a:lnTo>
                <a:lnTo>
                  <a:pt x="3706368" y="1645920"/>
                </a:lnTo>
                <a:lnTo>
                  <a:pt x="3706368" y="441706"/>
                </a:lnTo>
                <a:lnTo>
                  <a:pt x="0" y="441706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Move blue text box to the side to click icon and add picture </a:t>
            </a:r>
            <a:br>
              <a:rPr lang="en-US" dirty="0"/>
            </a:br>
            <a:r>
              <a:rPr lang="en-US" dirty="0"/>
              <a:t>then move text box back again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67C573-DF70-0F9C-8762-3F082081AD6D}"/>
              </a:ext>
            </a:extLst>
          </p:cNvPr>
          <p:cNvSpPr/>
          <p:nvPr userDrawn="1"/>
        </p:nvSpPr>
        <p:spPr>
          <a:xfrm>
            <a:off x="0" y="441706"/>
            <a:ext cx="3706368" cy="12042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329805C-0C3A-688E-1705-36536945B1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39496 w 12192000"/>
              <a:gd name="connsiteY0" fmla="*/ 752983 h 6858000"/>
              <a:gd name="connsiteX1" fmla="*/ 539496 w 12192000"/>
              <a:gd name="connsiteY1" fmla="*/ 1334643 h 6858000"/>
              <a:gd name="connsiteX2" fmla="*/ 3373011 w 12192000"/>
              <a:gd name="connsiteY2" fmla="*/ 1334643 h 6858000"/>
              <a:gd name="connsiteX3" fmla="*/ 3373011 w 12192000"/>
              <a:gd name="connsiteY3" fmla="*/ 752983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539496" y="752983"/>
                </a:moveTo>
                <a:lnTo>
                  <a:pt x="539496" y="1334643"/>
                </a:lnTo>
                <a:lnTo>
                  <a:pt x="3373011" y="1334643"/>
                </a:lnTo>
                <a:lnTo>
                  <a:pt x="3373011" y="75298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</p:spPr>
        <p:txBody>
          <a:bodyPr wrap="square" lIns="548640" tIns="4572000" anchor="t">
            <a:noAutofit/>
          </a:bodyPr>
          <a:lstStyle>
            <a:lvl1pPr algn="l">
              <a:defRPr sz="3600" cap="none" baseline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46003B59-F606-59C3-C572-827A77A073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" y="752983"/>
            <a:ext cx="2833515" cy="58166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17AFD32-4959-C00A-FD0E-270BBA2AB2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5324354"/>
            <a:ext cx="11137392" cy="109473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177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A2C98F-19D3-4D8F-5F83-141C2C905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5"/>
            <a:ext cx="11088624" cy="1097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DF0E29-AD5C-97DC-B5CE-41D9BB30B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6824" y="1613647"/>
            <a:ext cx="11088624" cy="4563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40120-D3DE-2ABC-D454-9A90750556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AE766-4455-1379-49AD-7E9B830EC0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0776" y="6356350"/>
            <a:ext cx="8046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FE7C0-2AB4-564D-B289-990B449245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058ABA-BB3C-D981-147F-D70849B1A94F}"/>
              </a:ext>
            </a:extLst>
          </p:cNvPr>
          <p:cNvPicPr>
            <a:picLocks noChangeAspect="1"/>
          </p:cNvPicPr>
          <p:nvPr userDrawn="1"/>
        </p:nvPicPr>
        <p:blipFill>
          <a:blip r:embed="rId5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2" y="6430962"/>
            <a:ext cx="1051736" cy="2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8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0" r:id="rId3"/>
    <p:sldLayoutId id="2147483688" r:id="rId4"/>
    <p:sldLayoutId id="2147483687" r:id="rId5"/>
    <p:sldLayoutId id="2147483700" r:id="rId6"/>
    <p:sldLayoutId id="2147483661" r:id="rId7"/>
    <p:sldLayoutId id="2147483662" r:id="rId8"/>
    <p:sldLayoutId id="2147483663" r:id="rId9"/>
    <p:sldLayoutId id="2147483650" r:id="rId10"/>
    <p:sldLayoutId id="2147483669" r:id="rId11"/>
    <p:sldLayoutId id="2147483670" r:id="rId12"/>
    <p:sldLayoutId id="2147483702" r:id="rId13"/>
    <p:sldLayoutId id="2147483705" r:id="rId14"/>
    <p:sldLayoutId id="2147483701" r:id="rId15"/>
    <p:sldLayoutId id="2147483675" r:id="rId16"/>
    <p:sldLayoutId id="2147483666" r:id="rId17"/>
    <p:sldLayoutId id="2147483667" r:id="rId18"/>
    <p:sldLayoutId id="2147483668" r:id="rId19"/>
    <p:sldLayoutId id="2147483651" r:id="rId20"/>
    <p:sldLayoutId id="2147483671" r:id="rId21"/>
    <p:sldLayoutId id="2147483672" r:id="rId22"/>
    <p:sldLayoutId id="2147483677" r:id="rId23"/>
    <p:sldLayoutId id="2147483685" r:id="rId24"/>
    <p:sldLayoutId id="2147483673" r:id="rId25"/>
    <p:sldLayoutId id="2147483679" r:id="rId26"/>
    <p:sldLayoutId id="2147483678" r:id="rId27"/>
    <p:sldLayoutId id="2147483674" r:id="rId28"/>
    <p:sldLayoutId id="2147483692" r:id="rId29"/>
    <p:sldLayoutId id="2147483694" r:id="rId30"/>
    <p:sldLayoutId id="2147483665" r:id="rId31"/>
    <p:sldLayoutId id="2147483693" r:id="rId32"/>
    <p:sldLayoutId id="2147483697" r:id="rId33"/>
    <p:sldLayoutId id="2147483698" r:id="rId34"/>
    <p:sldLayoutId id="2147483699" r:id="rId35"/>
    <p:sldLayoutId id="2147483695" r:id="rId36"/>
    <p:sldLayoutId id="2147483680" r:id="rId37"/>
    <p:sldLayoutId id="2147483681" r:id="rId38"/>
    <p:sldLayoutId id="2147483689" r:id="rId39"/>
    <p:sldLayoutId id="2147483682" r:id="rId40"/>
    <p:sldLayoutId id="2147483706" r:id="rId41"/>
    <p:sldLayoutId id="2147483683" r:id="rId42"/>
    <p:sldLayoutId id="2147483684" r:id="rId43"/>
    <p:sldLayoutId id="2147483690" r:id="rId44"/>
    <p:sldLayoutId id="2147483691" r:id="rId45"/>
    <p:sldLayoutId id="2147483703" r:id="rId46"/>
    <p:sldLayoutId id="2147483696" r:id="rId47"/>
    <p:sldLayoutId id="2147483704" r:id="rId48"/>
    <p:sldLayoutId id="2147483652" r:id="rId49"/>
    <p:sldLayoutId id="2147483653" r:id="rId50"/>
    <p:sldLayoutId id="2147483654" r:id="rId51"/>
    <p:sldLayoutId id="2147483656" r:id="rId52"/>
    <p:sldLayoutId id="2147483657" r:id="rId53"/>
    <p:sldLayoutId id="2147483658" r:id="rId54"/>
    <p:sldLayoutId id="2147483659" r:id="rId5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Clr>
          <a:schemeClr val="accent3"/>
        </a:buClr>
        <a:buFont typeface="Wingdings" pitchFamily="2" charset="2"/>
        <a:buChar char="§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465138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3"/>
        </a:buClr>
        <a:buFont typeface="Wingdings" pitchFamily="2" charset="2"/>
        <a:buChar char="§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93738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tabLst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22338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tabLst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150938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Wingdings" pitchFamily="2" charset="2"/>
        <a:buChar char="§"/>
        <a:tabLst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BCAC48D-F96D-2634-ABC5-10115690E9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644"/>
            <a:ext cx="12192000" cy="685799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37C1EDF-612C-53B7-CAC3-ED677CD014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2006" y="476250"/>
            <a:ext cx="6609994" cy="100965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Masters Landscape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3060FD-6174-5895-EBAE-776225B8E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713" y="3332922"/>
            <a:ext cx="5405496" cy="1848679"/>
          </a:xfrm>
          <a:solidFill>
            <a:schemeClr val="accent2"/>
          </a:solidFill>
        </p:spPr>
        <p:txBody>
          <a:bodyPr>
            <a:normAutofit fontScale="92500" lnSpcReduction="10000"/>
          </a:bodyPr>
          <a:lstStyle/>
          <a:p>
            <a:r>
              <a:rPr lang="en-US" sz="2400" b="1" dirty="0"/>
              <a:t>Sanjeev Dewan</a:t>
            </a:r>
          </a:p>
          <a:p>
            <a:r>
              <a:rPr lang="en-US" sz="2400" b="1" dirty="0"/>
              <a:t>Associate Dean, Masters Programs</a:t>
            </a:r>
          </a:p>
          <a:p>
            <a:endParaRPr lang="en-US" sz="2400" b="1" dirty="0"/>
          </a:p>
          <a:p>
            <a:r>
              <a:rPr lang="en-US" sz="2400" b="1" dirty="0"/>
              <a:t>IT Teaching Workshop, May 15, 2026</a:t>
            </a:r>
          </a:p>
        </p:txBody>
      </p:sp>
    </p:spTree>
    <p:extLst>
      <p:ext uri="{BB962C8B-B14F-4D97-AF65-F5344CB8AC3E}">
        <p14:creationId xmlns:p14="http://schemas.microsoft.com/office/powerpoint/2010/main" val="3498414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7CCCA-AACF-D549-B25F-AB816A8E1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in the MBA Curriculum at Merage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D83A9-CF6D-9C0F-DAAD-8BEF617E0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New AI core course in all MBA programs, titled “AI for Management”</a:t>
            </a:r>
          </a:p>
          <a:p>
            <a:pPr lvl="1"/>
            <a:r>
              <a:rPr lang="en-US" dirty="0"/>
              <a:t>Premise is that Gen AI is a general-purpose technology and driver of the next industrial revolution</a:t>
            </a:r>
          </a:p>
          <a:p>
            <a:pPr lvl="1"/>
            <a:r>
              <a:rPr lang="en-US" dirty="0"/>
              <a:t>Course provides an overview of the technology underpinnings of AI (databases, cloud computing, LLMs and machine learning)</a:t>
            </a:r>
          </a:p>
          <a:p>
            <a:pPr lvl="1"/>
            <a:r>
              <a:rPr lang="en-US" dirty="0"/>
              <a:t>Focus on how AI is transforming work in organization, and enabling value creation and capture</a:t>
            </a:r>
          </a:p>
          <a:p>
            <a:r>
              <a:rPr lang="en-US" dirty="0"/>
              <a:t>AI infused into other core classes</a:t>
            </a:r>
          </a:p>
          <a:p>
            <a:pPr lvl="1"/>
            <a:r>
              <a:rPr lang="en-US" dirty="0"/>
              <a:t>The Operations Excellence course uses Simio simulation software (with AI as an embedded tool) to study process improvements</a:t>
            </a:r>
          </a:p>
          <a:p>
            <a:pPr lvl="1"/>
            <a:r>
              <a:rPr lang="en-US" dirty="0"/>
              <a:t>The Strategic Management class studies AI as a core strategic force, with a capstone consulting project on AI-related strategic recommendations</a:t>
            </a:r>
          </a:p>
          <a:p>
            <a:r>
              <a:rPr lang="en-US" dirty="0"/>
              <a:t>AI in MBA electives (sample)</a:t>
            </a:r>
          </a:p>
          <a:p>
            <a:pPr lvl="1"/>
            <a:r>
              <a:rPr lang="en-US" dirty="0"/>
              <a:t>AI and Strategy (AI-driven value creation)</a:t>
            </a:r>
          </a:p>
          <a:p>
            <a:pPr lvl="1"/>
            <a:r>
              <a:rPr lang="en-US" dirty="0"/>
              <a:t>Competitive Intelligence (AI-driven competitive disruptions)</a:t>
            </a:r>
          </a:p>
          <a:p>
            <a:pPr lvl="1"/>
            <a:r>
              <a:rPr lang="en-US" dirty="0"/>
              <a:t>Negotiations for Executives (Using LLMs as negotiation assistants)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042E0-0F2C-B1CD-2026-6FA62DC9D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69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F0149-6828-6D0F-FFF2-B629E543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Breakout Groups </a:t>
            </a:r>
            <a:br>
              <a:rPr lang="en-US" dirty="0"/>
            </a:br>
            <a:r>
              <a:rPr lang="en-US" dirty="0"/>
              <a:t>(30-minute discussion + 30-minute debrief)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2B5D9-1241-5E5A-D3A1-E1786A127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Ensuring Learning Outcomes (Groups 1 &amp; 6)</a:t>
            </a:r>
          </a:p>
          <a:p>
            <a:pPr lvl="1"/>
            <a:r>
              <a:rPr lang="en-US" dirty="0"/>
              <a:t>How do you make sure that learning outcomes are achieved, given that students are using AI for their assignments and projects?</a:t>
            </a:r>
          </a:p>
          <a:p>
            <a:r>
              <a:rPr lang="en-US" dirty="0"/>
              <a:t>Ensuring Career Outcomes (Groups 2 &amp; 7)</a:t>
            </a:r>
          </a:p>
          <a:p>
            <a:pPr lvl="1"/>
            <a:r>
              <a:rPr lang="en-US" dirty="0"/>
              <a:t>How do you make your graduates industry-ready when entry-level jobs are being transformed/automated by AI?</a:t>
            </a:r>
          </a:p>
          <a:p>
            <a:r>
              <a:rPr lang="en-US" dirty="0"/>
              <a:t>AI in the Curriculum (Groups 3 &amp; 8)</a:t>
            </a:r>
          </a:p>
          <a:p>
            <a:pPr lvl="1"/>
            <a:r>
              <a:rPr lang="en-US" dirty="0"/>
              <a:t>How does AI change what we teach in the core and elective curriculum? What experiential and co-curricular activities make sense?</a:t>
            </a:r>
          </a:p>
          <a:p>
            <a:r>
              <a:rPr lang="en-US" dirty="0"/>
              <a:t>Using AI for Teaching (Groups 4 &amp; 9)</a:t>
            </a:r>
          </a:p>
          <a:p>
            <a:pPr lvl="1"/>
            <a:r>
              <a:rPr lang="en-US" dirty="0"/>
              <a:t>What are the most effective ways for the use of AI in course design, delivery, and assessment?  </a:t>
            </a:r>
          </a:p>
          <a:p>
            <a:r>
              <a:rPr lang="en-US" dirty="0"/>
              <a:t>AI Literacy (Groups 5 &amp; 10)</a:t>
            </a:r>
          </a:p>
          <a:p>
            <a:pPr lvl="1"/>
            <a:r>
              <a:rPr lang="en-US" dirty="0"/>
              <a:t>How do we continuously provide relevant AI literacy to students, staff and faculty?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EFB2D-1C88-6E00-044E-204097B6F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286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FBF93F7-E9AA-74AA-69F7-4D7608A50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Trends &amp; Disruptions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D91292-F212-A401-62BE-ED1FBCA16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Steady decline in the number of MBA applications, especially for working-professional programs</a:t>
            </a:r>
          </a:p>
          <a:p>
            <a:pPr lvl="1"/>
            <a:r>
              <a:rPr lang="en-US"/>
              <a:t>Rise in shorter and cheaper specialty-masters programs</a:t>
            </a:r>
          </a:p>
          <a:p>
            <a:pPr lvl="1"/>
            <a:r>
              <a:rPr lang="en-US"/>
              <a:t>Decrease in employer’s willingness to subsidize costs of MBA education</a:t>
            </a:r>
          </a:p>
          <a:p>
            <a:r>
              <a:rPr lang="en-US"/>
              <a:t>New disruptions that threaten the future demand for MBA degrees</a:t>
            </a:r>
          </a:p>
          <a:p>
            <a:pPr lvl="1"/>
            <a:r>
              <a:rPr lang="en-US"/>
              <a:t>Caps for Federal graduate student loans ($100K lifetime cap); AACSB research suggests this will impact 20-30% of MBA students  </a:t>
            </a:r>
          </a:p>
          <a:p>
            <a:pPr lvl="1"/>
            <a:r>
              <a:rPr lang="en-US"/>
              <a:t>Climate less friendly for foreign applicants</a:t>
            </a:r>
          </a:p>
          <a:p>
            <a:pPr lvl="1"/>
            <a:r>
              <a:rPr lang="en-US"/>
              <a:t>Placement challenges, in part driven by AI</a:t>
            </a:r>
          </a:p>
          <a:p>
            <a:r>
              <a:rPr lang="en-US"/>
              <a:t>Heightened competitive actions by business schools</a:t>
            </a:r>
          </a:p>
          <a:p>
            <a:pPr lvl="1"/>
            <a:r>
              <a:rPr lang="en-US"/>
              <a:t>Aggressive recruitment of applicants</a:t>
            </a:r>
          </a:p>
          <a:p>
            <a:pPr lvl="1"/>
            <a:r>
              <a:rPr lang="en-US"/>
              <a:t>Flexible/online delivery</a:t>
            </a:r>
          </a:p>
          <a:p>
            <a:pPr lvl="1"/>
            <a:r>
              <a:rPr lang="en-US"/>
              <a:t>Modified degree requirements (e.g., waiving GMAT, letters of recommendation)</a:t>
            </a:r>
          </a:p>
          <a:p>
            <a:pPr marL="236538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5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AF200-ED7A-9CAA-E9B1-078C1C817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Decline in MBA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D8208-A42D-58DB-7773-D3878B0FB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81FC04-E4DA-90D5-4016-58B3AF21F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879" y="1644771"/>
            <a:ext cx="8853674" cy="435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67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6D722-1229-679B-BF92-87FAC0E66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2694FE-D48D-148C-15A4-DD701A81EB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138" b="18205"/>
          <a:stretch>
            <a:fillRect/>
          </a:stretch>
        </p:blipFill>
        <p:spPr>
          <a:xfrm>
            <a:off x="0" y="1603021"/>
            <a:ext cx="12192000" cy="46002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D8D71B-A742-17CF-89A7-DC85B4E9B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24" y="365125"/>
            <a:ext cx="11088624" cy="1097281"/>
          </a:xfrm>
        </p:spPr>
        <p:txBody>
          <a:bodyPr/>
          <a:lstStyle/>
          <a:p>
            <a:r>
              <a:rPr lang="en-US" dirty="0"/>
              <a:t>Decrease in International Applications</a:t>
            </a:r>
          </a:p>
        </p:txBody>
      </p:sp>
    </p:spTree>
    <p:extLst>
      <p:ext uri="{BB962C8B-B14F-4D97-AF65-F5344CB8AC3E}">
        <p14:creationId xmlns:p14="http://schemas.microsoft.com/office/powerpoint/2010/main" val="4286820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DC5BE-33B9-3991-C724-BF959484E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Federal Loans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383B-84E6-4AC5-BFCA-3D01EAF3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DA7B2B-65FC-B99C-3407-11C736B7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587" y="1397474"/>
            <a:ext cx="8931215" cy="50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717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6800B-CEFB-2513-4941-C4199BED6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Changing Market Landscape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6A8E4-1599-D990-7109-CA0EB3BBE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4E3CA8-D861-2288-CE10-6035F286B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449" y="1383394"/>
            <a:ext cx="9201374" cy="497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35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C180F-1D48-166B-B61D-43F91A9A3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Merage School Masters Portfolio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270BF-119A-88E4-A105-75D692016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A5B69-E938-FD58-63DD-AFC185166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430" y="1310661"/>
            <a:ext cx="9986682" cy="48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55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192A4-C2A1-250D-A5B9-919EB7D5D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E7C0-2AB4-564D-B289-990B449245EF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F35B54-5C3A-5817-68DA-72BD06072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100" y="63500"/>
            <a:ext cx="57658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26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Archetypes for the Future of the MBA</a:t>
            </a:r>
          </a:p>
        </p:txBody>
      </p:sp>
      <p:sp>
        <p:nvSpPr>
          <p:cNvPr id="10" name="Col1 Header"/>
          <p:cNvSpPr txBox="1"/>
          <p:nvPr/>
        </p:nvSpPr>
        <p:spPr>
          <a:xfrm>
            <a:off x="496824" y="1700000"/>
            <a:ext cx="3640000" cy="5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en-US" sz="2800" b="1" dirty="0">
                <a:solidFill>
                  <a:schemeClr val="accent2"/>
                </a:solidFill>
                <a:latin typeface="+mj-lt"/>
              </a:rPr>
              <a:t>Agile MBA</a:t>
            </a:r>
          </a:p>
        </p:txBody>
      </p:sp>
      <p:sp>
        <p:nvSpPr>
          <p:cNvPr id="11" name="Col1 Body"/>
          <p:cNvSpPr txBox="1"/>
          <p:nvPr/>
        </p:nvSpPr>
        <p:spPr>
          <a:xfrm>
            <a:off x="496824" y="2300000"/>
            <a:ext cx="3640000" cy="35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Modular and adaptive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Flex for career development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Stackable credentials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Immediate workplace application</a:t>
            </a:r>
          </a:p>
        </p:txBody>
      </p:sp>
      <p:sp>
        <p:nvSpPr>
          <p:cNvPr id="20" name="Col2 Header"/>
          <p:cNvSpPr txBox="1"/>
          <p:nvPr/>
        </p:nvSpPr>
        <p:spPr>
          <a:xfrm>
            <a:off x="4276000" y="1700000"/>
            <a:ext cx="3640000" cy="5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en-US" sz="2800" b="1" dirty="0">
                <a:solidFill>
                  <a:schemeClr val="accent2"/>
                </a:solidFill>
                <a:latin typeface="+mj-lt"/>
              </a:rPr>
              <a:t>AI-Native MBA</a:t>
            </a:r>
          </a:p>
        </p:txBody>
      </p:sp>
      <p:sp>
        <p:nvSpPr>
          <p:cNvPr id="21" name="Col2 Body"/>
          <p:cNvSpPr txBox="1"/>
          <p:nvPr/>
        </p:nvSpPr>
        <p:spPr>
          <a:xfrm>
            <a:off x="4276000" y="2300000"/>
            <a:ext cx="3640000" cy="35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AI is a foundational capability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Highly adaptive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Judgement, ethics, decision-making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Human/AI integration</a:t>
            </a:r>
          </a:p>
        </p:txBody>
      </p:sp>
      <p:sp>
        <p:nvSpPr>
          <p:cNvPr id="30" name="Col3 Header"/>
          <p:cNvSpPr txBox="1"/>
          <p:nvPr/>
        </p:nvSpPr>
        <p:spPr>
          <a:xfrm>
            <a:off x="8055000" y="1700000"/>
            <a:ext cx="3640000" cy="5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en-US" sz="2800" b="1" dirty="0">
                <a:solidFill>
                  <a:schemeClr val="accent2"/>
                </a:solidFill>
                <a:latin typeface="+mj-lt"/>
              </a:rPr>
              <a:t>Immersion MBA</a:t>
            </a:r>
          </a:p>
        </p:txBody>
      </p:sp>
      <p:sp>
        <p:nvSpPr>
          <p:cNvPr id="31" name="Col3 Body"/>
          <p:cNvSpPr txBox="1"/>
          <p:nvPr/>
        </p:nvSpPr>
        <p:spPr>
          <a:xfrm>
            <a:off x="8055000" y="2300000"/>
            <a:ext cx="3640000" cy="35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Sustained field work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Learning via problem solving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Coaching on long projects</a:t>
            </a:r>
          </a:p>
          <a:p>
            <a:pPr marL="285750" indent="-285750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595959"/>
                </a:solidFill>
                <a:latin typeface="+mn-lt"/>
              </a:rPr>
              <a:t>Employers as partners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rage Colors-final">
      <a:dk1>
        <a:srgbClr val="000000"/>
      </a:dk1>
      <a:lt1>
        <a:srgbClr val="FFFFFF"/>
      </a:lt1>
      <a:dk2>
        <a:srgbClr val="555759"/>
      </a:dk2>
      <a:lt2>
        <a:srgbClr val="F2F2F2"/>
      </a:lt2>
      <a:accent1>
        <a:srgbClr val="0064A3"/>
      </a:accent1>
      <a:accent2>
        <a:srgbClr val="003468"/>
      </a:accent2>
      <a:accent3>
        <a:srgbClr val="FFCA38"/>
      </a:accent3>
      <a:accent4>
        <a:srgbClr val="69A2B8"/>
      </a:accent4>
      <a:accent5>
        <a:srgbClr val="F78D2C"/>
      </a:accent5>
      <a:accent6>
        <a:srgbClr val="79B800"/>
      </a:accent6>
      <a:hlink>
        <a:srgbClr val="0064A3"/>
      </a:hlink>
      <a:folHlink>
        <a:srgbClr val="9A4C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bal Steering Committee" id="{F688D334-57D9-445E-AB40-8B07CA2C0794}" vid="{6AF8B47A-5E57-4E9A-A76B-930E7F0AE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A9465958E8B2488399D206D981EED2" ma:contentTypeVersion="4" ma:contentTypeDescription="Create a new document." ma:contentTypeScope="" ma:versionID="60f96f167fa706efbca177873851c0aa">
  <xsd:schema xmlns:xsd="http://www.w3.org/2001/XMLSchema" xmlns:xs="http://www.w3.org/2001/XMLSchema" xmlns:p="http://schemas.microsoft.com/office/2006/metadata/properties" xmlns:ns3="52da0419-cf22-4578-9cff-3ee524bc0bab" targetNamespace="http://schemas.microsoft.com/office/2006/metadata/properties" ma:root="true" ma:fieldsID="62fa56ba44d9d13a8f7ade228d13af4e" ns3:_="">
    <xsd:import namespace="52da0419-cf22-4578-9cff-3ee524bc0ba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da0419-cf22-4578-9cff-3ee524bc0b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2822CD5-5B16-4466-87A6-CD23F1485F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42F101-6282-4EC0-B661-6B585B765C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da0419-cf22-4578-9cff-3ee524bc0b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D94960-F9A8-4A44-A8D9-89F56C10E5FF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52da0419-cf22-4578-9cff-3ee524bc0bab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Global Steering Committee</Template>
  <TotalTime>47115</TotalTime>
  <Words>519</Words>
  <Application>Microsoft Macintosh PowerPoint</Application>
  <PresentationFormat>Widescreen</PresentationFormat>
  <Paragraphs>71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Wingdings</vt:lpstr>
      <vt:lpstr>Office Theme</vt:lpstr>
      <vt:lpstr>Masters Landscape</vt:lpstr>
      <vt:lpstr>Trends &amp; Disruptions</vt:lpstr>
      <vt:lpstr>Decline in MBA Applications</vt:lpstr>
      <vt:lpstr>Decrease in International Applications</vt:lpstr>
      <vt:lpstr>Changes in Federal Loans</vt:lpstr>
      <vt:lpstr>The Changing Market Landscape</vt:lpstr>
      <vt:lpstr>The Merage School Masters Portfolio</vt:lpstr>
      <vt:lpstr>PowerPoint Presentation</vt:lpstr>
      <vt:lpstr>3 Archetypes for the Future of the MBA</vt:lpstr>
      <vt:lpstr>AI in the MBA Curriculum at Merage</vt:lpstr>
      <vt:lpstr>Breakout Groups  (30-minute discussion + 30-minute debrief)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Strategy Taskforce</dc:title>
  <dc:creator>Rodney Brown</dc:creator>
  <cp:lastModifiedBy>Sanjeev Dewan</cp:lastModifiedBy>
  <cp:revision>96</cp:revision>
  <cp:lastPrinted>2026-01-21T19:19:12Z</cp:lastPrinted>
  <dcterms:created xsi:type="dcterms:W3CDTF">2023-12-25T04:06:22Z</dcterms:created>
  <dcterms:modified xsi:type="dcterms:W3CDTF">2026-05-14T21:42:30Z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0x010100B3A9465958E8B2488399D206D981EED2</vt:lpwstr>
  </property>
</Properties>
</file>