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g LIU" initials="YL" lastIdx="1" clrIdx="0">
    <p:extLst>
      <p:ext uri="{19B8F6BF-5375-455C-9EA6-DF929625EA0E}">
        <p15:presenceInfo xmlns:p15="http://schemas.microsoft.com/office/powerpoint/2012/main" userId="293031e1cc92c6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92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42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6-18T10:45:10.767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66166A7C-589C-E858-D80E-58D6D238F985}"/>
              </a:ext>
            </a:extLst>
          </p:cNvPr>
          <p:cNvSpPr/>
          <p:nvPr userDrawn="1"/>
        </p:nvSpPr>
        <p:spPr>
          <a:xfrm>
            <a:off x="0" y="0"/>
            <a:ext cx="1961536" cy="1696064"/>
          </a:xfrm>
          <a:prstGeom prst="rect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FB9D608-9CCC-10C8-792D-26600D56F883}"/>
              </a:ext>
            </a:extLst>
          </p:cNvPr>
          <p:cNvSpPr/>
          <p:nvPr userDrawn="1"/>
        </p:nvSpPr>
        <p:spPr>
          <a:xfrm>
            <a:off x="7182464" y="5161936"/>
            <a:ext cx="1961536" cy="1696064"/>
          </a:xfrm>
          <a:prstGeom prst="rect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圆角矩形 5">
            <a:extLst>
              <a:ext uri="{FF2B5EF4-FFF2-40B4-BE49-F238E27FC236}">
                <a16:creationId xmlns:a16="http://schemas.microsoft.com/office/drawing/2014/main" id="{A0730944-7E23-C702-4F96-9C22C7B177E3}"/>
              </a:ext>
            </a:extLst>
          </p:cNvPr>
          <p:cNvSpPr/>
          <p:nvPr userDrawn="1"/>
        </p:nvSpPr>
        <p:spPr>
          <a:xfrm>
            <a:off x="157319" y="159940"/>
            <a:ext cx="8824121" cy="6525340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rgbClr val="02615A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5303565-E0EC-08B2-13D9-E36378DC2FEE}"/>
              </a:ext>
            </a:extLst>
          </p:cNvPr>
          <p:cNvSpPr txBox="1"/>
          <p:nvPr userDrawn="1"/>
        </p:nvSpPr>
        <p:spPr>
          <a:xfrm>
            <a:off x="6719170" y="286238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CWEIST 2026</a:t>
            </a:r>
            <a:endParaRPr lang="zh-CN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标题 16">
            <a:extLst>
              <a:ext uri="{FF2B5EF4-FFF2-40B4-BE49-F238E27FC236}">
                <a16:creationId xmlns:a16="http://schemas.microsoft.com/office/drawing/2014/main" id="{B2FF1160-B07D-17A7-CA61-7EDB0E9EE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225" y="1696064"/>
            <a:ext cx="7886700" cy="1325563"/>
          </a:xfrm>
        </p:spPr>
        <p:txBody>
          <a:bodyPr>
            <a:normAutofit/>
          </a:bodyPr>
          <a:lstStyle>
            <a:lvl1pPr marL="0" algn="ctr" defTabSz="457200" rtl="0" eaLnBrk="1" latinLnBrk="0" hangingPunct="1">
              <a:lnSpc>
                <a:spcPct val="150000"/>
              </a:lnSpc>
              <a:defRPr lang="zh-CN" altLang="en-US" sz="4000" b="1" kern="1200" dirty="0">
                <a:solidFill>
                  <a:srgbClr val="184B7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9" name="内容占位符 18">
            <a:extLst>
              <a:ext uri="{FF2B5EF4-FFF2-40B4-BE49-F238E27FC236}">
                <a16:creationId xmlns:a16="http://schemas.microsoft.com/office/drawing/2014/main" id="{76B81228-4F6D-1436-2836-C2C0923252B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59556" y="3552211"/>
            <a:ext cx="2840038" cy="1325563"/>
          </a:xfrm>
        </p:spPr>
        <p:txBody>
          <a:bodyPr/>
          <a:lstStyle>
            <a:lvl1pPr marL="0" indent="0" algn="ctr" defTabSz="457200" rtl="0" eaLnBrk="1" latinLnBrk="0" hangingPunct="1">
              <a:lnSpc>
                <a:spcPct val="150000"/>
              </a:lnSpc>
              <a:spcBef>
                <a:spcPct val="0"/>
              </a:spcBef>
              <a:buNone/>
              <a:defRPr lang="zh-CN" altLang="en-US" sz="2400" b="1" kern="1200" dirty="0" smtClean="0">
                <a:solidFill>
                  <a:srgbClr val="184B7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4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248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44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59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97427"/>
            <a:ext cx="7886700" cy="413493"/>
          </a:xfrm>
        </p:spPr>
        <p:txBody>
          <a:bodyPr>
            <a:noAutofit/>
          </a:bodyPr>
          <a:lstStyle>
            <a:lvl1pPr>
              <a:defRPr sz="3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46200"/>
            <a:ext cx="7886700" cy="4842329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40146F0-B636-EB6A-383F-EBDAD2321768}"/>
              </a:ext>
            </a:extLst>
          </p:cNvPr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-2" y="597428"/>
            <a:ext cx="335280" cy="373380"/>
          </a:xfrm>
          <a:prstGeom prst="rect">
            <a:avLst/>
          </a:prstGeom>
          <a:solidFill>
            <a:srgbClr val="005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sym typeface="宋体" panose="02010600030101010101" pitchFamily="2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3E36BAD-D8A4-A75A-AA28-0597E96C8552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388619" y="597429"/>
            <a:ext cx="66676" cy="373380"/>
          </a:xfrm>
          <a:prstGeom prst="rect">
            <a:avLst/>
          </a:prstGeom>
          <a:solidFill>
            <a:srgbClr val="5C84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sym typeface="宋体" panose="0201060003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6507078-68A9-0655-2F8E-D1DEF4DE262D}"/>
              </a:ext>
            </a:extLst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95299" y="597429"/>
            <a:ext cx="66676" cy="373380"/>
          </a:xfrm>
          <a:prstGeom prst="rect">
            <a:avLst/>
          </a:prstGeom>
          <a:solidFill>
            <a:srgbClr val="5C84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sym typeface="宋体" panose="02010600030101010101" pitchFamily="2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F244061-878A-083E-8777-6D4777879CBD}"/>
              </a:ext>
            </a:extLst>
          </p:cNvPr>
          <p:cNvSpPr txBox="1"/>
          <p:nvPr userDrawn="1"/>
        </p:nvSpPr>
        <p:spPr>
          <a:xfrm>
            <a:off x="6751826" y="6279787"/>
            <a:ext cx="215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CWEIST 2026</a:t>
            </a:r>
            <a:endParaRPr lang="zh-CN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2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67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087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37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41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04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74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194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CF0C9-503C-4823-88DA-5A3DD04D0005}" type="datetimeFigureOut">
              <a:rPr lang="zh-CN" altLang="en-US" smtClean="0"/>
              <a:t>2026/6/18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BBE1-27A6-4D4C-80FD-9C378675D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675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E47E91-7F8A-615D-02E2-B653F79AD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B90271B-E9AF-E314-E3A9-7BFAB08B8FE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197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C1CCDC-5CED-F855-55CE-3E510C34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08CDC3-F8AE-76DE-10D0-F63C055B2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93030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4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4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42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181</TotalTime>
  <Words>0</Words>
  <Application>Microsoft Office PowerPoint</Application>
  <PresentationFormat>全屏显示(4:3)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微软雅黑</vt:lpstr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Feng Haiyang</dc:creator>
  <cp:lastModifiedBy>Yang LIU</cp:lastModifiedBy>
  <cp:revision>7</cp:revision>
  <dcterms:created xsi:type="dcterms:W3CDTF">2023-06-09T16:02:13Z</dcterms:created>
  <dcterms:modified xsi:type="dcterms:W3CDTF">2026-06-18T02:45:22Z</dcterms:modified>
</cp:coreProperties>
</file>